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1.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4.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6.xml" ContentType="application/vnd.openxmlformats-officedocument.theme+xml"/>
  <Override PartName="/ppt/tags/tag3.xml" ContentType="application/vnd.openxmlformats-officedocument.presentationml.tags+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56" r:id="rId2"/>
    <p:sldMasterId id="2147483860" r:id="rId3"/>
    <p:sldMasterId id="2147483878" r:id="rId4"/>
    <p:sldMasterId id="2147483906" r:id="rId5"/>
    <p:sldMasterId id="2147483935" r:id="rId6"/>
  </p:sldMasterIdLst>
  <p:notesMasterIdLst>
    <p:notesMasterId r:id="rId20"/>
  </p:notesMasterIdLst>
  <p:sldIdLst>
    <p:sldId id="2144212374" r:id="rId7"/>
    <p:sldId id="2144212337" r:id="rId8"/>
    <p:sldId id="2144212395" r:id="rId9"/>
    <p:sldId id="2144212323" r:id="rId10"/>
    <p:sldId id="2144212283" r:id="rId11"/>
    <p:sldId id="2144212316" r:id="rId12"/>
    <p:sldId id="2144212396" r:id="rId13"/>
    <p:sldId id="2144212284" r:id="rId14"/>
    <p:sldId id="2141412019" r:id="rId15"/>
    <p:sldId id="2144212135" r:id="rId16"/>
    <p:sldId id="2144212134" r:id="rId17"/>
    <p:sldId id="2144212136" r:id="rId18"/>
    <p:sldId id="214421225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 pham" initials="tp" lastIdx="2" clrIdx="0">
    <p:extLst>
      <p:ext uri="{19B8F6BF-5375-455C-9EA6-DF929625EA0E}">
        <p15:presenceInfo xmlns:p15="http://schemas.microsoft.com/office/powerpoint/2012/main" userId="df163cba0a16eef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66F51"/>
    <a:srgbClr val="299D8E"/>
    <a:srgbClr val="254553"/>
    <a:srgbClr val="E9C4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54" autoAdjust="0"/>
    <p:restoredTop sz="94677" autoAdjust="0"/>
  </p:normalViewPr>
  <p:slideViewPr>
    <p:cSldViewPr snapToGrid="0" snapToObjects="1">
      <p:cViewPr varScale="1">
        <p:scale>
          <a:sx n="78" d="100"/>
          <a:sy n="78" d="100"/>
        </p:scale>
        <p:origin x="1349"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8D35E-2D72-4640-A538-44D33D1B50EF}"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2EA6AF-96A1-4547-B661-A801BB19BBCB}" type="slidenum">
              <a:rPr lang="en-US" smtClean="0"/>
              <a:t>‹#›</a:t>
            </a:fld>
            <a:endParaRPr lang="en-US"/>
          </a:p>
        </p:txBody>
      </p:sp>
    </p:spTree>
    <p:extLst>
      <p:ext uri="{BB962C8B-B14F-4D97-AF65-F5344CB8AC3E}">
        <p14:creationId xmlns:p14="http://schemas.microsoft.com/office/powerpoint/2010/main" val="152264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2EA6AF-96A1-4547-B661-A801BB19BB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074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2EA6AF-96A1-4547-B661-A801BB19BB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378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5" name="Google Shape;73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369707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2EA6AF-96A1-4547-B661-A801BB19BB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199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2EA6AF-96A1-4547-B661-A801BB19BB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996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sym typeface="Century Gothic"/>
            </a:endParaRPr>
          </a:p>
        </p:txBody>
      </p:sp>
    </p:spTree>
    <p:extLst>
      <p:ext uri="{BB962C8B-B14F-4D97-AF65-F5344CB8AC3E}">
        <p14:creationId xmlns:p14="http://schemas.microsoft.com/office/powerpoint/2010/main" val="2038404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sym typeface="Century Gothic"/>
            </a:endParaRPr>
          </a:p>
        </p:txBody>
      </p:sp>
    </p:spTree>
    <p:extLst>
      <p:ext uri="{BB962C8B-B14F-4D97-AF65-F5344CB8AC3E}">
        <p14:creationId xmlns:p14="http://schemas.microsoft.com/office/powerpoint/2010/main" val="1408793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sym typeface="Century Gothic"/>
            </a:endParaRPr>
          </a:p>
        </p:txBody>
      </p:sp>
    </p:spTree>
    <p:extLst>
      <p:ext uri="{BB962C8B-B14F-4D97-AF65-F5344CB8AC3E}">
        <p14:creationId xmlns:p14="http://schemas.microsoft.com/office/powerpoint/2010/main" val="221568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sym typeface="Century Gothic"/>
            </a:endParaRPr>
          </a:p>
        </p:txBody>
      </p:sp>
    </p:spTree>
    <p:extLst>
      <p:ext uri="{BB962C8B-B14F-4D97-AF65-F5344CB8AC3E}">
        <p14:creationId xmlns:p14="http://schemas.microsoft.com/office/powerpoint/2010/main" val="1946898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sym typeface="Century Gothic"/>
            </a:endParaRPr>
          </a:p>
        </p:txBody>
      </p:sp>
    </p:spTree>
    <p:extLst>
      <p:ext uri="{BB962C8B-B14F-4D97-AF65-F5344CB8AC3E}">
        <p14:creationId xmlns:p14="http://schemas.microsoft.com/office/powerpoint/2010/main" val="1247829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5" name="Google Shape;73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3160971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ales.netfoundry.io/files/branding/nffonts.zip" TargetMode="External"/><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hyperlink" Target="https://drive.google.com/open?id=1SpFrlEPAmfstJ9Qbr7KgoFBWGPOXuHmr" TargetMode="External"/><Relationship Id="rId10" Type="http://schemas.openxmlformats.org/officeDocument/2006/relationships/image" Target="../media/image8.png"/><Relationship Id="rId4" Type="http://schemas.openxmlformats.org/officeDocument/2006/relationships/hyperlink" Target="http://sales.netfoundry.io/files/branding/logos.zip" TargetMode="External"/><Relationship Id="rId9" Type="http://schemas.openxmlformats.org/officeDocument/2006/relationships/hyperlink" Target="https://drive.google.com/open?id=1dQEttCD4ZEVQeUiBhvxmd22xZ_ZsqSKF" TargetMode="Externa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2.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tatacommunications-newworld.com" TargetMode="External"/><Relationship Id="rId2" Type="http://schemas.openxmlformats.org/officeDocument/2006/relationships/hyperlink" Target="http://www.tatacommunications.com" TargetMode="External"/><Relationship Id="rId1" Type="http://schemas.openxmlformats.org/officeDocument/2006/relationships/slideMaster" Target="../slideMasters/slideMaster3.xml"/><Relationship Id="rId5" Type="http://schemas.openxmlformats.org/officeDocument/2006/relationships/image" Target="../media/image22.emf"/><Relationship Id="rId4" Type="http://schemas.openxmlformats.org/officeDocument/2006/relationships/hyperlink" Target="http://www.youtube.com/tatacomms" TargetMode="Externa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tatacommunications-newworld.com" TargetMode="External"/><Relationship Id="rId2" Type="http://schemas.openxmlformats.org/officeDocument/2006/relationships/hyperlink" Target="http://www.tatacommunications.com" TargetMode="External"/><Relationship Id="rId1" Type="http://schemas.openxmlformats.org/officeDocument/2006/relationships/slideMaster" Target="../slideMasters/slideMaster3.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hyperlink" Target="http://www.youtube.com/tatacomms"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ales.netfoundry.io/files/branding/nffonts.zip" TargetMode="External"/><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hyperlink" Target="https://drive.google.com/open?id=1SpFrlEPAmfstJ9Qbr7KgoFBWGPOXuHmr" TargetMode="External"/><Relationship Id="rId10" Type="http://schemas.openxmlformats.org/officeDocument/2006/relationships/image" Target="../media/image8.png"/><Relationship Id="rId4" Type="http://schemas.openxmlformats.org/officeDocument/2006/relationships/hyperlink" Target="http://sales.netfoundry.io/files/branding/logos.zip" TargetMode="External"/><Relationship Id="rId9" Type="http://schemas.openxmlformats.org/officeDocument/2006/relationships/hyperlink" Target="https://drive.google.com/open?id=1dQEttCD4ZEVQeUiBhvxmd22xZ_ZsqSKF" TargetMode="Externa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ales.netfoundry.io/files/branding/nffonts.zip" TargetMode="External"/><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hyperlink" Target="https://drive.google.com/open?id=1SpFrlEPAmfstJ9Qbr7KgoFBWGPOXuHmr" TargetMode="External"/><Relationship Id="rId10" Type="http://schemas.openxmlformats.org/officeDocument/2006/relationships/image" Target="../media/image8.png"/><Relationship Id="rId4" Type="http://schemas.openxmlformats.org/officeDocument/2006/relationships/hyperlink" Target="http://sales.netfoundry.io/files/branding/logos.zip" TargetMode="External"/><Relationship Id="rId9" Type="http://schemas.openxmlformats.org/officeDocument/2006/relationships/hyperlink" Target="https://drive.google.com/open?id=1dQEttCD4ZEVQeUiBhvxmd22xZ_ZsqSKF" TargetMode="Externa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2.xml"/><Relationship Id="rId4" Type="http://schemas.openxmlformats.org/officeDocument/2006/relationships/image" Target="../media/image12.emf"/></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ales.netfoundry.io/files/branding/nffonts.zip" TargetMode="External"/><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hyperlink" Target="https://drive.google.com/open?id=1SpFrlEPAmfstJ9Qbr7KgoFBWGPOXuHmr" TargetMode="External"/><Relationship Id="rId10" Type="http://schemas.openxmlformats.org/officeDocument/2006/relationships/image" Target="../media/image8.png"/><Relationship Id="rId4" Type="http://schemas.openxmlformats.org/officeDocument/2006/relationships/hyperlink" Target="http://sales.netfoundry.io/files/branding/logos.zip" TargetMode="External"/><Relationship Id="rId9" Type="http://schemas.openxmlformats.org/officeDocument/2006/relationships/hyperlink" Target="https://drive.google.com/open?id=1dQEttCD4ZEVQeUiBhvxmd22xZ_ZsqSKF" TargetMode="Externa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3.xml"/><Relationship Id="rId4" Type="http://schemas.openxmlformats.org/officeDocument/2006/relationships/image" Target="../media/image12.emf"/></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Title Slide">
    <p:bg>
      <p:bgPr>
        <a:solidFill>
          <a:schemeClr val="tx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1524000" y="2609741"/>
            <a:ext cx="9144000" cy="826909"/>
          </a:xfrm>
        </p:spPr>
        <p:txBody>
          <a:bodyPr anchor="b"/>
          <a:lstStyle>
            <a:lvl1pPr algn="ctr">
              <a:defRPr sz="6000" b="0" baseline="0">
                <a:solidFill>
                  <a:schemeClr val="bg1"/>
                </a:solidFill>
              </a:defRPr>
            </a:lvl1pPr>
          </a:lstStyle>
          <a:p>
            <a:r>
              <a:rPr lang="en-US" dirty="0"/>
              <a:t>WHITE TITLE SLIDE</a:t>
            </a:r>
          </a:p>
        </p:txBody>
      </p:sp>
      <p:sp>
        <p:nvSpPr>
          <p:cNvPr id="11" name="Subtitle 2"/>
          <p:cNvSpPr>
            <a:spLocks noGrp="1"/>
          </p:cNvSpPr>
          <p:nvPr>
            <p:ph type="subTitle" idx="1" hasCustomPrompt="1"/>
          </p:nvPr>
        </p:nvSpPr>
        <p:spPr>
          <a:xfrm>
            <a:off x="1524000" y="3429000"/>
            <a:ext cx="9144000" cy="435270"/>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if Needed</a:t>
            </a:r>
          </a:p>
        </p:txBody>
      </p:sp>
      <p:sp>
        <p:nvSpPr>
          <p:cNvPr id="12" name="Shape 44"/>
          <p:cNvSpPr/>
          <p:nvPr userDrawn="1"/>
        </p:nvSpPr>
        <p:spPr>
          <a:xfrm>
            <a:off x="5777683" y="3864270"/>
            <a:ext cx="636634" cy="59953"/>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3600">
              <a:solidFill>
                <a:schemeClr val="accent1"/>
              </a:solidFill>
              <a:latin typeface="Open Sans Regular" charset="0"/>
              <a:ea typeface="Open Sans Regular" charset="0"/>
              <a:cs typeface="Open Sans Regular" charset="0"/>
              <a:sym typeface="Lato"/>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Slide">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Rectangle 10"/>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itle 1"/>
          <p:cNvSpPr>
            <a:spLocks noGrp="1"/>
          </p:cNvSpPr>
          <p:nvPr>
            <p:ph type="ctrTitle" hasCustomPrompt="1"/>
          </p:nvPr>
        </p:nvSpPr>
        <p:spPr>
          <a:xfrm>
            <a:off x="1524000" y="2609741"/>
            <a:ext cx="9144000" cy="826909"/>
          </a:xfrm>
          <a:noFill/>
        </p:spPr>
        <p:txBody>
          <a:bodyPr anchor="b"/>
          <a:lstStyle>
            <a:lvl1pPr algn="ctr">
              <a:defRPr sz="6000" b="0" baseline="0">
                <a:solidFill>
                  <a:schemeClr val="tx2"/>
                </a:solidFill>
              </a:defRPr>
            </a:lvl1pPr>
          </a:lstStyle>
          <a:p>
            <a:r>
              <a:rPr lang="en-US" dirty="0"/>
              <a:t>WHITE TITLE SLIDE</a:t>
            </a:r>
          </a:p>
        </p:txBody>
      </p:sp>
      <p:sp>
        <p:nvSpPr>
          <p:cNvPr id="14" name="Subtitle 2"/>
          <p:cNvSpPr>
            <a:spLocks noGrp="1"/>
          </p:cNvSpPr>
          <p:nvPr>
            <p:ph type="subTitle" idx="1" hasCustomPrompt="1"/>
          </p:nvPr>
        </p:nvSpPr>
        <p:spPr>
          <a:xfrm>
            <a:off x="1524000" y="3429000"/>
            <a:ext cx="9144000" cy="435270"/>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if Needed</a:t>
            </a:r>
          </a:p>
        </p:txBody>
      </p:sp>
      <p:sp>
        <p:nvSpPr>
          <p:cNvPr id="15" name="Shape 44"/>
          <p:cNvSpPr/>
          <p:nvPr userDrawn="1"/>
        </p:nvSpPr>
        <p:spPr>
          <a:xfrm>
            <a:off x="5777683" y="3864270"/>
            <a:ext cx="636634" cy="59953"/>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3600">
              <a:solidFill>
                <a:schemeClr val="accent1"/>
              </a:solidFill>
              <a:latin typeface="Open Sans Regular" charset="0"/>
              <a:ea typeface="Open Sans Regular" charset="0"/>
              <a:cs typeface="Open Sans Regular" charset="0"/>
              <a:sym typeface="Lato"/>
            </a:endParaRPr>
          </a:p>
        </p:txBody>
      </p:sp>
      <p:pic>
        <p:nvPicPr>
          <p:cNvPr id="16" name="Picture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Gradient Title Slide">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456840" y="2609741"/>
            <a:ext cx="9329979" cy="826909"/>
          </a:xfrm>
        </p:spPr>
        <p:txBody>
          <a:bodyPr anchor="b"/>
          <a:lstStyle>
            <a:lvl1pPr algn="ctr">
              <a:defRPr sz="6000" b="0" baseline="0">
                <a:solidFill>
                  <a:schemeClr val="bg1"/>
                </a:solidFill>
              </a:defRPr>
            </a:lvl1pPr>
          </a:lstStyle>
          <a:p>
            <a:r>
              <a:rPr lang="en-US"/>
              <a:t>GRADIENT </a:t>
            </a:r>
            <a:r>
              <a:rPr lang="en-US" dirty="0"/>
              <a:t>TITLE SLIDE</a:t>
            </a:r>
          </a:p>
        </p:txBody>
      </p:sp>
      <p:sp>
        <p:nvSpPr>
          <p:cNvPr id="3" name="Subtitle 2"/>
          <p:cNvSpPr>
            <a:spLocks noGrp="1"/>
          </p:cNvSpPr>
          <p:nvPr>
            <p:ph type="subTitle" idx="1" hasCustomPrompt="1"/>
          </p:nvPr>
        </p:nvSpPr>
        <p:spPr>
          <a:xfrm>
            <a:off x="1524000" y="3429000"/>
            <a:ext cx="9144000" cy="435270"/>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if Needed</a:t>
            </a:r>
          </a:p>
        </p:txBody>
      </p:sp>
      <p:sp>
        <p:nvSpPr>
          <p:cNvPr id="9" name="Shape 44"/>
          <p:cNvSpPr/>
          <p:nvPr userDrawn="1"/>
        </p:nvSpPr>
        <p:spPr>
          <a:xfrm>
            <a:off x="5777683" y="3864270"/>
            <a:ext cx="636634" cy="59953"/>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3600">
              <a:solidFill>
                <a:schemeClr val="accent1"/>
              </a:solidFill>
              <a:latin typeface="Open Sans Regular" charset="0"/>
              <a:ea typeface="Open Sans Regular" charset="0"/>
              <a:cs typeface="Open Sans Regular" charset="0"/>
              <a:sym typeface="Lato"/>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orld Title Slide">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itle 1"/>
          <p:cNvSpPr>
            <a:spLocks noGrp="1"/>
          </p:cNvSpPr>
          <p:nvPr>
            <p:ph type="ctrTitle" hasCustomPrompt="1"/>
          </p:nvPr>
        </p:nvSpPr>
        <p:spPr>
          <a:xfrm>
            <a:off x="1456840" y="1106404"/>
            <a:ext cx="9329979" cy="826909"/>
          </a:xfrm>
        </p:spPr>
        <p:txBody>
          <a:bodyPr anchor="b"/>
          <a:lstStyle>
            <a:lvl1pPr algn="ctr">
              <a:defRPr sz="6000" b="0" baseline="0">
                <a:solidFill>
                  <a:schemeClr val="bg1"/>
                </a:solidFill>
              </a:defRPr>
            </a:lvl1pPr>
          </a:lstStyle>
          <a:p>
            <a:r>
              <a:rPr lang="en-US" dirty="0"/>
              <a:t>GRADIENT TITLE SLIDE</a:t>
            </a:r>
          </a:p>
        </p:txBody>
      </p:sp>
      <p:sp>
        <p:nvSpPr>
          <p:cNvPr id="22" name="Subtitle 2"/>
          <p:cNvSpPr>
            <a:spLocks noGrp="1"/>
          </p:cNvSpPr>
          <p:nvPr>
            <p:ph type="subTitle" idx="1" hasCustomPrompt="1"/>
          </p:nvPr>
        </p:nvSpPr>
        <p:spPr>
          <a:xfrm>
            <a:off x="1524000" y="1925663"/>
            <a:ext cx="9144000" cy="435270"/>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if Needed</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idx="10"/>
          </p:nvPr>
        </p:nvSpPr>
        <p:spPr>
          <a:xfrm>
            <a:off x="0" y="0"/>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2" name="Title 1"/>
          <p:cNvSpPr>
            <a:spLocks noGrp="1"/>
          </p:cNvSpPr>
          <p:nvPr>
            <p:ph type="title"/>
          </p:nvPr>
        </p:nvSpPr>
        <p:spPr>
          <a:xfrm>
            <a:off x="374649" y="5252493"/>
            <a:ext cx="10515600" cy="724122"/>
          </a:xfrm>
        </p:spPr>
        <p:txBody>
          <a:bodyPr anchor="b">
            <a:normAutofit/>
          </a:bodyPr>
          <a:lstStyle>
            <a:lvl1pPr>
              <a:defRPr sz="4800">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374649" y="5982337"/>
            <a:ext cx="10515600" cy="471635"/>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99890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lue - 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White -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Rectangle 10"/>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 Centered Title and Content">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38539"/>
            <a:ext cx="10515600" cy="46921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hasCustomPrompt="1"/>
          </p:nvPr>
        </p:nvSpPr>
        <p:spPr>
          <a:xfrm>
            <a:off x="1456840" y="287075"/>
            <a:ext cx="9329979" cy="582979"/>
          </a:xfrm>
        </p:spPr>
        <p:txBody>
          <a:bodyPr anchor="b">
            <a:normAutofit/>
          </a:bodyPr>
          <a:lstStyle>
            <a:lvl1pPr algn="ctr">
              <a:defRPr sz="3800" b="0" baseline="0">
                <a:solidFill>
                  <a:schemeClr val="bg1"/>
                </a:solidFill>
              </a:defRPr>
            </a:lvl1pPr>
          </a:lstStyle>
          <a:p>
            <a:r>
              <a:rPr lang="en-US" dirty="0"/>
              <a:t>Centered Slide Title</a:t>
            </a:r>
          </a:p>
        </p:txBody>
      </p:sp>
      <p:sp>
        <p:nvSpPr>
          <p:cNvPr id="8" name="Subtitle 2"/>
          <p:cNvSpPr>
            <a:spLocks noGrp="1"/>
          </p:cNvSpPr>
          <p:nvPr>
            <p:ph type="subTitle" idx="10" hasCustomPrompt="1"/>
          </p:nvPr>
        </p:nvSpPr>
        <p:spPr>
          <a:xfrm>
            <a:off x="1524000" y="830509"/>
            <a:ext cx="9144000" cy="435270"/>
          </a:xfrm>
        </p:spPr>
        <p:txBody>
          <a:bodyPr>
            <a:normAutofit/>
          </a:bodyPr>
          <a:lstStyle>
            <a:lvl1pPr marL="0" indent="0" algn="ctr">
              <a:buNone/>
              <a:defRPr sz="20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if Needed</a:t>
            </a:r>
          </a:p>
        </p:txBody>
      </p:sp>
      <p:sp>
        <p:nvSpPr>
          <p:cNvPr id="9" name="Shape 44"/>
          <p:cNvSpPr/>
          <p:nvPr userDrawn="1"/>
        </p:nvSpPr>
        <p:spPr>
          <a:xfrm>
            <a:off x="5777683" y="1255140"/>
            <a:ext cx="636634" cy="59953"/>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3600">
              <a:solidFill>
                <a:schemeClr val="accent1"/>
              </a:solidFill>
              <a:latin typeface="Open Sans Regular" charset="0"/>
              <a:ea typeface="Open Sans Regular" charset="0"/>
              <a:cs typeface="Open Sans Regular" charset="0"/>
              <a:sym typeface="Lato"/>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 Centere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itle 1"/>
          <p:cNvSpPr>
            <a:spLocks noGrp="1"/>
          </p:cNvSpPr>
          <p:nvPr>
            <p:ph type="ctrTitle" hasCustomPrompt="1"/>
          </p:nvPr>
        </p:nvSpPr>
        <p:spPr>
          <a:xfrm>
            <a:off x="1456840" y="287075"/>
            <a:ext cx="9329979" cy="582979"/>
          </a:xfrm>
        </p:spPr>
        <p:txBody>
          <a:bodyPr anchor="b">
            <a:normAutofit/>
          </a:bodyPr>
          <a:lstStyle>
            <a:lvl1pPr algn="ctr">
              <a:defRPr sz="3800" b="0" baseline="0">
                <a:solidFill>
                  <a:schemeClr val="tx2"/>
                </a:solidFill>
              </a:defRPr>
            </a:lvl1pPr>
          </a:lstStyle>
          <a:p>
            <a:r>
              <a:rPr lang="en-US" dirty="0"/>
              <a:t>Centered Slide Title</a:t>
            </a:r>
          </a:p>
        </p:txBody>
      </p:sp>
      <p:sp>
        <p:nvSpPr>
          <p:cNvPr id="12" name="Subtitle 2"/>
          <p:cNvSpPr>
            <a:spLocks noGrp="1"/>
          </p:cNvSpPr>
          <p:nvPr>
            <p:ph type="subTitle" idx="10" hasCustomPrompt="1"/>
          </p:nvPr>
        </p:nvSpPr>
        <p:spPr>
          <a:xfrm>
            <a:off x="1524000" y="830509"/>
            <a:ext cx="9144000" cy="435270"/>
          </a:xfrm>
        </p:spPr>
        <p:txBody>
          <a:bodyPr>
            <a:normAutofit/>
          </a:bodyPr>
          <a:lstStyle>
            <a:lvl1pPr marL="0" indent="0" algn="ctr">
              <a:buNone/>
              <a:defRPr sz="20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if Needed</a:t>
            </a:r>
          </a:p>
        </p:txBody>
      </p:sp>
      <p:sp>
        <p:nvSpPr>
          <p:cNvPr id="13" name="Shape 44"/>
          <p:cNvSpPr/>
          <p:nvPr userDrawn="1"/>
        </p:nvSpPr>
        <p:spPr>
          <a:xfrm>
            <a:off x="5777683" y="1255140"/>
            <a:ext cx="636634" cy="59953"/>
          </a:xfrm>
          <a:prstGeom prst="rect">
            <a:avLst/>
          </a:prstGeom>
          <a:solidFill>
            <a:schemeClr val="accent1"/>
          </a:solidFill>
          <a:ln>
            <a:noFill/>
          </a:ln>
        </p:spPr>
        <p:txBody>
          <a:bodyPr lIns="91425" tIns="45700" rIns="91425" bIns="45700" anchor="ctr" anchorCtr="0">
            <a:noAutofit/>
          </a:bodyPr>
          <a:lstStyle/>
          <a:p>
            <a:pPr marL="0" marR="0" lvl="0" indent="0" algn="ctr" rtl="0">
              <a:spcBef>
                <a:spcPts val="0"/>
              </a:spcBef>
              <a:buNone/>
            </a:pPr>
            <a:endParaRPr sz="3600">
              <a:solidFill>
                <a:schemeClr val="accent1"/>
              </a:solidFill>
              <a:latin typeface="Open Sans Regular" charset="0"/>
              <a:ea typeface="Open Sans Regular" charset="0"/>
              <a:cs typeface="Open Sans Regular" charset="0"/>
              <a:sym typeface="Lato"/>
            </a:endParaRPr>
          </a:p>
        </p:txBody>
      </p:sp>
      <p:sp>
        <p:nvSpPr>
          <p:cNvPr id="16" name="Rectangle 15"/>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Blue 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9517"/>
          </a:xfrm>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262096"/>
            <a:ext cx="5181600" cy="475593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62097"/>
            <a:ext cx="5181600" cy="475593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Two Content">
    <p:spTree>
      <p:nvGrpSpPr>
        <p:cNvPr id="1" name=""/>
        <p:cNvGrpSpPr/>
        <p:nvPr/>
      </p:nvGrpSpPr>
      <p:grpSpPr>
        <a:xfrm>
          <a:off x="0" y="0"/>
          <a:ext cx="0" cy="0"/>
          <a:chOff x="0" y="0"/>
          <a:chExt cx="0" cy="0"/>
        </a:xfrm>
      </p:grpSpPr>
      <p:sp>
        <p:nvSpPr>
          <p:cNvPr id="8" name="Rectangle 7"/>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ectangle 11"/>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
        <p:nvSpPr>
          <p:cNvPr id="17" name="Title 1"/>
          <p:cNvSpPr>
            <a:spLocks noGrp="1"/>
          </p:cNvSpPr>
          <p:nvPr>
            <p:ph type="title"/>
          </p:nvPr>
        </p:nvSpPr>
        <p:spPr>
          <a:xfrm>
            <a:off x="838200" y="365125"/>
            <a:ext cx="10515600" cy="889517"/>
          </a:xfrm>
        </p:spPr>
        <p:txBody>
          <a:bodyPr/>
          <a:lstStyle>
            <a:lvl1pPr>
              <a:defRPr>
                <a:solidFill>
                  <a:schemeClr val="tx2"/>
                </a:solidFill>
              </a:defRPr>
            </a:lvl1pPr>
          </a:lstStyle>
          <a:p>
            <a:r>
              <a:rPr lang="en-US" dirty="0"/>
              <a:t>Click to edit Master title style</a:t>
            </a:r>
          </a:p>
        </p:txBody>
      </p:sp>
      <p:sp>
        <p:nvSpPr>
          <p:cNvPr id="18" name="Content Placeholder 2"/>
          <p:cNvSpPr>
            <a:spLocks noGrp="1"/>
          </p:cNvSpPr>
          <p:nvPr>
            <p:ph sz="half" idx="1"/>
          </p:nvPr>
        </p:nvSpPr>
        <p:spPr>
          <a:xfrm>
            <a:off x="838200" y="1262096"/>
            <a:ext cx="5181600" cy="47559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p:cNvSpPr>
            <a:spLocks noGrp="1"/>
          </p:cNvSpPr>
          <p:nvPr>
            <p:ph sz="half" idx="2"/>
          </p:nvPr>
        </p:nvSpPr>
        <p:spPr>
          <a:xfrm>
            <a:off x="6172200" y="1262097"/>
            <a:ext cx="5181600" cy="475593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7843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Comparison">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254642"/>
            <a:ext cx="5157787" cy="56884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1813959"/>
            <a:ext cx="5157787" cy="41934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254641"/>
            <a:ext cx="5183188" cy="559317"/>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1813959"/>
            <a:ext cx="5183188" cy="41934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
        <p:nvSpPr>
          <p:cNvPr id="10" name="Title 1"/>
          <p:cNvSpPr>
            <a:spLocks noGrp="1"/>
          </p:cNvSpPr>
          <p:nvPr>
            <p:ph type="title"/>
          </p:nvPr>
        </p:nvSpPr>
        <p:spPr>
          <a:xfrm>
            <a:off x="838200" y="365125"/>
            <a:ext cx="10515600" cy="889517"/>
          </a:xfrm>
        </p:spPr>
        <p:txBody>
          <a:bodyPr/>
          <a:lstStyle>
            <a:lvl1pPr>
              <a:defRPr>
                <a:solidFill>
                  <a:schemeClr val="accent3"/>
                </a:solidFill>
              </a:defRPr>
            </a:lvl1pPr>
          </a:lstStyle>
          <a:p>
            <a:r>
              <a:rPr lang="en-US"/>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 Comparison">
    <p:spTree>
      <p:nvGrpSpPr>
        <p:cNvPr id="1" name=""/>
        <p:cNvGrpSpPr/>
        <p:nvPr/>
      </p:nvGrpSpPr>
      <p:grpSpPr>
        <a:xfrm>
          <a:off x="0" y="0"/>
          <a:ext cx="0" cy="0"/>
          <a:chOff x="0" y="0"/>
          <a:chExt cx="0" cy="0"/>
        </a:xfrm>
      </p:grpSpPr>
      <p:sp>
        <p:nvSpPr>
          <p:cNvPr id="10" name="Rectangle 9"/>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Rectangle 13"/>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
        <p:nvSpPr>
          <p:cNvPr id="16" name="Text Placeholder 2"/>
          <p:cNvSpPr>
            <a:spLocks noGrp="1"/>
          </p:cNvSpPr>
          <p:nvPr>
            <p:ph type="body" idx="1"/>
          </p:nvPr>
        </p:nvSpPr>
        <p:spPr>
          <a:xfrm>
            <a:off x="839788" y="1254642"/>
            <a:ext cx="5157787" cy="568842"/>
          </a:xfr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2"/>
          </p:nvPr>
        </p:nvSpPr>
        <p:spPr>
          <a:xfrm>
            <a:off x="839788" y="1813959"/>
            <a:ext cx="5157787" cy="419343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p:cNvSpPr>
            <a:spLocks noGrp="1"/>
          </p:cNvSpPr>
          <p:nvPr>
            <p:ph type="body" sz="quarter" idx="3"/>
          </p:nvPr>
        </p:nvSpPr>
        <p:spPr>
          <a:xfrm>
            <a:off x="6172200" y="1254641"/>
            <a:ext cx="5183188" cy="559317"/>
          </a:xfr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5"/>
          <p:cNvSpPr>
            <a:spLocks noGrp="1"/>
          </p:cNvSpPr>
          <p:nvPr>
            <p:ph sz="quarter" idx="4"/>
          </p:nvPr>
        </p:nvSpPr>
        <p:spPr>
          <a:xfrm>
            <a:off x="6172200" y="1813959"/>
            <a:ext cx="5183188" cy="419343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itle 1"/>
          <p:cNvSpPr>
            <a:spLocks noGrp="1"/>
          </p:cNvSpPr>
          <p:nvPr>
            <p:ph type="title"/>
          </p:nvPr>
        </p:nvSpPr>
        <p:spPr>
          <a:xfrm>
            <a:off x="838200" y="365125"/>
            <a:ext cx="10515600" cy="889517"/>
          </a:xfrm>
        </p:spPr>
        <p:txBody>
          <a:bodyPr/>
          <a:lstStyle>
            <a:lvl1pPr>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846720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Blue Content with Captio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99641"/>
          </a:xfrm>
        </p:spPr>
        <p:txBody>
          <a:bodyPr anchor="b"/>
          <a:lstStyle>
            <a:lvl1pPr>
              <a:defRPr sz="3200">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457201"/>
            <a:ext cx="6172200" cy="540385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1456841"/>
            <a:ext cx="3932237" cy="441214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Rectangle 12"/>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Whi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99641"/>
          </a:xfrm>
        </p:spPr>
        <p:txBody>
          <a:bodyPr anchor="b"/>
          <a:lstStyle>
            <a:lvl1pPr>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56841"/>
            <a:ext cx="3932237" cy="441214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ectangle 11"/>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extLst>
      <p:ext uri="{BB962C8B-B14F-4D97-AF65-F5344CB8AC3E}">
        <p14:creationId xmlns:p14="http://schemas.microsoft.com/office/powerpoint/2010/main" val="11529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Picture with Caption">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01898" y="0"/>
            <a:ext cx="6690102" cy="6857999"/>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12" name="Title 1"/>
          <p:cNvSpPr>
            <a:spLocks noGrp="1"/>
          </p:cNvSpPr>
          <p:nvPr>
            <p:ph type="title"/>
          </p:nvPr>
        </p:nvSpPr>
        <p:spPr>
          <a:xfrm>
            <a:off x="839788" y="457200"/>
            <a:ext cx="3932237" cy="999641"/>
          </a:xfrm>
        </p:spPr>
        <p:txBody>
          <a:bodyPr anchor="b"/>
          <a:lstStyle>
            <a:lvl1pPr>
              <a:defRPr sz="3200">
                <a:solidFill>
                  <a:schemeClr val="accent3"/>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839788" y="1456841"/>
            <a:ext cx="3932237" cy="441214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Rectangle 14"/>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extLst>
      <p:ext uri="{BB962C8B-B14F-4D97-AF65-F5344CB8AC3E}">
        <p14:creationId xmlns:p14="http://schemas.microsoft.com/office/powerpoint/2010/main" val="509753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hite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01898" y="0"/>
            <a:ext cx="669010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8" name="Rectangle 7"/>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839788" y="457200"/>
            <a:ext cx="3932237" cy="999641"/>
          </a:xfrm>
        </p:spPr>
        <p:txBody>
          <a:bodyPr anchor="b"/>
          <a:lstStyle>
            <a:lvl1pPr>
              <a:defRPr sz="3200">
                <a:solidFill>
                  <a:schemeClr val="tx2"/>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839788" y="1456841"/>
            <a:ext cx="3932237" cy="441214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Rectangle 13"/>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lue Title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631" y="365126"/>
            <a:ext cx="10515600" cy="559908"/>
          </a:xfrm>
        </p:spPr>
        <p:txBody>
          <a:bodyPr>
            <a:normAutofit/>
          </a:bodyPr>
          <a:lstStyle>
            <a:lvl1pPr algn="ctr">
              <a:defRPr sz="4000">
                <a:solidFill>
                  <a:schemeClr val="accent3"/>
                </a:solidFill>
              </a:defRPr>
            </a:lvl1pPr>
          </a:lstStyle>
          <a:p>
            <a:r>
              <a:rPr lang="en-US" dirty="0"/>
              <a:t>Click to edit Master 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400800"/>
            <a:ext cx="2180314" cy="298703"/>
          </a:xfrm>
          <a:prstGeom prst="rect">
            <a:avLst/>
          </a:prstGeom>
        </p:spPr>
      </p:pic>
      <p:sp>
        <p:nvSpPr>
          <p:cNvPr id="11" name="Rectangle 10"/>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hite Title Only">
    <p:spTree>
      <p:nvGrpSpPr>
        <p:cNvPr id="1" name=""/>
        <p:cNvGrpSpPr/>
        <p:nvPr/>
      </p:nvGrpSpPr>
      <p:grpSpPr>
        <a:xfrm>
          <a:off x="0" y="0"/>
          <a:ext cx="0" cy="0"/>
          <a:chOff x="0" y="0"/>
          <a:chExt cx="0" cy="0"/>
        </a:xfrm>
      </p:grpSpPr>
      <p:sp>
        <p:nvSpPr>
          <p:cNvPr id="6" name="Rectangle 5"/>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itle 1"/>
          <p:cNvSpPr>
            <a:spLocks noGrp="1"/>
          </p:cNvSpPr>
          <p:nvPr>
            <p:ph type="title"/>
          </p:nvPr>
        </p:nvSpPr>
        <p:spPr>
          <a:xfrm>
            <a:off x="912631" y="365126"/>
            <a:ext cx="10515600" cy="559908"/>
          </a:xfrm>
        </p:spPr>
        <p:txBody>
          <a:bodyPr>
            <a:normAutofit/>
          </a:bodyPr>
          <a:lstStyle>
            <a:lvl1pPr algn="ctr">
              <a:defRPr sz="4000">
                <a:solidFill>
                  <a:schemeClr val="tx2"/>
                </a:solidFill>
              </a:defRPr>
            </a:lvl1pPr>
          </a:lstStyle>
          <a:p>
            <a:r>
              <a:rPr lang="en-US" dirty="0"/>
              <a:t>Click to edit Master title style</a:t>
            </a:r>
          </a:p>
        </p:txBody>
      </p:sp>
      <p:sp>
        <p:nvSpPr>
          <p:cNvPr id="11" name="Rectangle 10"/>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NF Blank">
    <p:spTree>
      <p:nvGrpSpPr>
        <p:cNvPr id="1" name=""/>
        <p:cNvGrpSpPr/>
        <p:nvPr/>
      </p:nvGrpSpPr>
      <p:grpSpPr>
        <a:xfrm>
          <a:off x="0" y="0"/>
          <a:ext cx="0" cy="0"/>
          <a:chOff x="0" y="0"/>
          <a:chExt cx="0" cy="0"/>
        </a:xfrm>
      </p:grpSpPr>
      <p:sp>
        <p:nvSpPr>
          <p:cNvPr id="5" name="Rectangle 4"/>
          <p:cNvSpPr/>
          <p:nvPr userDrawn="1"/>
        </p:nvSpPr>
        <p:spPr>
          <a:xfrm>
            <a:off x="99753"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9833"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ectangle 8"/>
          <p:cNvSpPr/>
          <p:nvPr userDrawn="1"/>
        </p:nvSpPr>
        <p:spPr>
          <a:xfrm>
            <a:off x="-11264"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8"/>
            <a:ext cx="2180314" cy="298703"/>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Actu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754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Resourc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2"/>
          <p:cNvSpPr txBox="1">
            <a:spLocks/>
          </p:cNvSpPr>
          <p:nvPr userDrawn="1"/>
        </p:nvSpPr>
        <p:spPr>
          <a:xfrm>
            <a:off x="1456840" y="287075"/>
            <a:ext cx="9329979" cy="582979"/>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en-US" sz="3200"/>
              <a:t>TEMPLATE RESOURCES</a:t>
            </a:r>
          </a:p>
        </p:txBody>
      </p:sp>
      <p:sp>
        <p:nvSpPr>
          <p:cNvPr id="3" name="Subtitle 3"/>
          <p:cNvSpPr txBox="1">
            <a:spLocks/>
          </p:cNvSpPr>
          <p:nvPr userDrawn="1"/>
        </p:nvSpPr>
        <p:spPr>
          <a:xfrm>
            <a:off x="1478842" y="769549"/>
            <a:ext cx="9307977" cy="435270"/>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600"/>
              <a:t>Fonts, Logos, Icons, and Stock Photography</a:t>
            </a:r>
          </a:p>
        </p:txBody>
      </p:sp>
      <p:sp>
        <p:nvSpPr>
          <p:cNvPr id="4" name="TextBox 3"/>
          <p:cNvSpPr txBox="1"/>
          <p:nvPr userDrawn="1"/>
        </p:nvSpPr>
        <p:spPr>
          <a:xfrm>
            <a:off x="838600" y="4968240"/>
            <a:ext cx="1473200" cy="314960"/>
          </a:xfrm>
          <a:prstGeom prst="rect">
            <a:avLst/>
          </a:prstGeom>
        </p:spPr>
        <p:txBody>
          <a:bodyPr vert="horz" wrap="none" lIns="91440" tIns="45720" rIns="91440" bIns="45720" rtlCol="0" anchor="b">
            <a:normAutofit/>
          </a:bodyPr>
          <a:lstStyle/>
          <a:p>
            <a:pPr algn="ctr">
              <a:buSzPct val="25000"/>
            </a:pPr>
            <a:r>
              <a:rPr lang="en-US" sz="1200">
                <a:solidFill>
                  <a:schemeClr val="bg1"/>
                </a:solidFill>
                <a:latin typeface="Open Sans Regular" charset="0"/>
                <a:ea typeface="Open Sans Regular" charset="0"/>
                <a:cs typeface="Open Sans Regular" charset="0"/>
                <a:sym typeface="Lato"/>
                <a:hlinkClick r:id="rId3"/>
              </a:rPr>
              <a:t>Download Fonts</a:t>
            </a:r>
            <a:endParaRPr lang="en-US" sz="1200">
              <a:solidFill>
                <a:schemeClr val="bg1"/>
              </a:solidFill>
              <a:latin typeface="Open Sans Regular" charset="0"/>
              <a:ea typeface="Open Sans Regular" charset="0"/>
              <a:cs typeface="Open Sans Regular" charset="0"/>
              <a:sym typeface="Lato"/>
            </a:endParaRPr>
          </a:p>
        </p:txBody>
      </p:sp>
      <p:sp>
        <p:nvSpPr>
          <p:cNvPr id="5" name="TextBox 4"/>
          <p:cNvSpPr txBox="1"/>
          <p:nvPr userDrawn="1"/>
        </p:nvSpPr>
        <p:spPr>
          <a:xfrm>
            <a:off x="610000" y="3690620"/>
            <a:ext cx="2052320" cy="264160"/>
          </a:xfrm>
          <a:prstGeom prst="rect">
            <a:avLst/>
          </a:prstGeom>
        </p:spPr>
        <p:txBody>
          <a:bodyPr vert="horz" wrap="square" lIns="91440" tIns="45720" rIns="91440" bIns="45720" rtlCol="0" anchor="b">
            <a:noAutofit/>
          </a:bodyPr>
          <a:lstStyle/>
          <a:p>
            <a:pPr algn="l">
              <a:buSzPct val="25000"/>
            </a:pPr>
            <a:r>
              <a:rPr lang="en-US" sz="1400" dirty="0">
                <a:latin typeface="Open Sans Regular" charset="0"/>
                <a:ea typeface="Open Sans Regular" charset="0"/>
                <a:cs typeface="Open Sans Regular" charset="0"/>
                <a:sym typeface="Lato"/>
              </a:rPr>
              <a:t>NETFOUNDRY FONTS</a:t>
            </a:r>
          </a:p>
        </p:txBody>
      </p:sp>
      <p:sp>
        <p:nvSpPr>
          <p:cNvPr id="6" name="TextBox 5"/>
          <p:cNvSpPr txBox="1"/>
          <p:nvPr userDrawn="1"/>
        </p:nvSpPr>
        <p:spPr>
          <a:xfrm>
            <a:off x="368700" y="4272280"/>
            <a:ext cx="2413000" cy="264160"/>
          </a:xfrm>
          <a:prstGeom prst="rect">
            <a:avLst/>
          </a:prstGeom>
        </p:spPr>
        <p:txBody>
          <a:bodyPr vert="horz" wrap="square" lIns="91440" tIns="45720" rIns="91440" bIns="45720" rtlCol="0" anchor="b">
            <a:noAutofit/>
          </a:bodyPr>
          <a:lstStyle/>
          <a:p>
            <a:pPr algn="ctr">
              <a:buSzPct val="25000"/>
            </a:pPr>
            <a:r>
              <a:rPr lang="en-US" sz="1050">
                <a:solidFill>
                  <a:schemeClr val="accent6"/>
                </a:solidFill>
                <a:latin typeface="Open Sans Regular" charset="0"/>
                <a:ea typeface="Open Sans Regular" charset="0"/>
                <a:cs typeface="Open Sans Regular" charset="0"/>
                <a:sym typeface="Lato"/>
              </a:rPr>
              <a:t>Easily install our Google Fonts. Install is required to make this template work correctly.</a:t>
            </a:r>
          </a:p>
        </p:txBody>
      </p:sp>
      <p:sp>
        <p:nvSpPr>
          <p:cNvPr id="7" name="TextBox 6"/>
          <p:cNvSpPr txBox="1"/>
          <p:nvPr userDrawn="1"/>
        </p:nvSpPr>
        <p:spPr>
          <a:xfrm>
            <a:off x="3825373" y="4958080"/>
            <a:ext cx="1473200" cy="314960"/>
          </a:xfrm>
          <a:prstGeom prst="rect">
            <a:avLst/>
          </a:prstGeom>
        </p:spPr>
        <p:txBody>
          <a:bodyPr vert="horz" wrap="none" lIns="91440" tIns="45720" rIns="91440" bIns="45720" rtlCol="0" anchor="b">
            <a:normAutofit/>
          </a:bodyPr>
          <a:lstStyle/>
          <a:p>
            <a:pPr algn="ctr">
              <a:buSzPct val="25000"/>
            </a:pPr>
            <a:r>
              <a:rPr lang="en-US" sz="1200">
                <a:solidFill>
                  <a:schemeClr val="bg1"/>
                </a:solidFill>
                <a:latin typeface="Open Sans Regular" charset="0"/>
                <a:ea typeface="Open Sans Regular" charset="0"/>
                <a:cs typeface="Open Sans Regular" charset="0"/>
                <a:sym typeface="Lato"/>
                <a:hlinkClick r:id="rId4"/>
              </a:rPr>
              <a:t>Download</a:t>
            </a:r>
            <a:r>
              <a:rPr lang="en-US" sz="1200" baseline="0">
                <a:solidFill>
                  <a:schemeClr val="bg1"/>
                </a:solidFill>
                <a:latin typeface="Open Sans Regular" charset="0"/>
                <a:ea typeface="Open Sans Regular" charset="0"/>
                <a:cs typeface="Open Sans Regular" charset="0"/>
                <a:sym typeface="Lato"/>
                <a:hlinkClick r:id="rId4"/>
              </a:rPr>
              <a:t> Logos</a:t>
            </a:r>
            <a:endParaRPr lang="en-US" sz="1200">
              <a:solidFill>
                <a:schemeClr val="bg1"/>
              </a:solidFill>
              <a:latin typeface="Open Sans Regular" charset="0"/>
              <a:ea typeface="Open Sans Regular" charset="0"/>
              <a:cs typeface="Open Sans Regular" charset="0"/>
              <a:sym typeface="Lato"/>
            </a:endParaRPr>
          </a:p>
        </p:txBody>
      </p:sp>
      <p:sp>
        <p:nvSpPr>
          <p:cNvPr id="8" name="TextBox 7"/>
          <p:cNvSpPr txBox="1"/>
          <p:nvPr userDrawn="1"/>
        </p:nvSpPr>
        <p:spPr>
          <a:xfrm>
            <a:off x="3606933" y="3680460"/>
            <a:ext cx="2052320" cy="264160"/>
          </a:xfrm>
          <a:prstGeom prst="rect">
            <a:avLst/>
          </a:prstGeom>
        </p:spPr>
        <p:txBody>
          <a:bodyPr vert="horz" wrap="square" lIns="91440" tIns="45720" rIns="91440" bIns="45720" rtlCol="0" anchor="b">
            <a:noAutofit/>
          </a:bodyPr>
          <a:lstStyle/>
          <a:p>
            <a:pPr algn="l">
              <a:buSzPct val="25000"/>
            </a:pPr>
            <a:r>
              <a:rPr lang="en-US" sz="1400" dirty="0">
                <a:latin typeface="Open Sans Regular" charset="0"/>
                <a:ea typeface="Open Sans Regular" charset="0"/>
                <a:cs typeface="Open Sans Regular" charset="0"/>
                <a:sym typeface="Lato"/>
              </a:rPr>
              <a:t>NETFOUNDRY LOGOS</a:t>
            </a:r>
          </a:p>
        </p:txBody>
      </p:sp>
      <p:sp>
        <p:nvSpPr>
          <p:cNvPr id="9" name="TextBox 8"/>
          <p:cNvSpPr txBox="1"/>
          <p:nvPr userDrawn="1"/>
        </p:nvSpPr>
        <p:spPr>
          <a:xfrm>
            <a:off x="3388493" y="4235690"/>
            <a:ext cx="2413000" cy="264160"/>
          </a:xfrm>
          <a:prstGeom prst="rect">
            <a:avLst/>
          </a:prstGeom>
        </p:spPr>
        <p:txBody>
          <a:bodyPr vert="horz" wrap="square" lIns="91440" tIns="45720" rIns="91440" bIns="45720" rtlCol="0" anchor="b">
            <a:noAutofit/>
          </a:bodyPr>
          <a:lstStyle/>
          <a:p>
            <a:pPr algn="ctr">
              <a:buSzPct val="25000"/>
            </a:pPr>
            <a:r>
              <a:rPr lang="en-US" sz="1050">
                <a:solidFill>
                  <a:schemeClr val="accent6"/>
                </a:solidFill>
                <a:latin typeface="Open Sans Regular" charset="0"/>
                <a:ea typeface="Open Sans Regular" charset="0"/>
                <a:cs typeface="Open Sans Regular" charset="0"/>
                <a:sym typeface="Lato"/>
              </a:rPr>
              <a:t>A direct link to our various approved Logo’s in specific formats, sizes, and colors.</a:t>
            </a:r>
          </a:p>
        </p:txBody>
      </p:sp>
      <p:sp>
        <p:nvSpPr>
          <p:cNvPr id="10" name="TextBox 9"/>
          <p:cNvSpPr txBox="1"/>
          <p:nvPr userDrawn="1"/>
        </p:nvSpPr>
        <p:spPr>
          <a:xfrm>
            <a:off x="6799854" y="4958080"/>
            <a:ext cx="1473200" cy="314960"/>
          </a:xfrm>
          <a:prstGeom prst="rect">
            <a:avLst/>
          </a:prstGeom>
        </p:spPr>
        <p:txBody>
          <a:bodyPr vert="horz" wrap="none" lIns="91440" tIns="45720" rIns="91440" bIns="45720" rtlCol="0" anchor="b">
            <a:normAutofit/>
          </a:bodyPr>
          <a:lstStyle/>
          <a:p>
            <a:pPr algn="ctr">
              <a:buSzPct val="25000"/>
            </a:pPr>
            <a:r>
              <a:rPr lang="en-US" sz="1200">
                <a:solidFill>
                  <a:schemeClr val="bg1"/>
                </a:solidFill>
                <a:latin typeface="Open Sans Regular" charset="0"/>
                <a:ea typeface="Open Sans Regular" charset="0"/>
                <a:cs typeface="Open Sans Regular" charset="0"/>
                <a:sym typeface="Lato"/>
                <a:hlinkClick r:id="rId5"/>
              </a:rPr>
              <a:t>Download Icons</a:t>
            </a:r>
            <a:endParaRPr lang="en-US" sz="1200">
              <a:solidFill>
                <a:schemeClr val="bg1"/>
              </a:solidFill>
              <a:latin typeface="Open Sans Regular" charset="0"/>
              <a:ea typeface="Open Sans Regular" charset="0"/>
              <a:cs typeface="Open Sans Regular" charset="0"/>
              <a:sym typeface="Lato"/>
            </a:endParaRPr>
          </a:p>
        </p:txBody>
      </p:sp>
      <p:sp>
        <p:nvSpPr>
          <p:cNvPr id="11" name="TextBox 10"/>
          <p:cNvSpPr txBox="1"/>
          <p:nvPr userDrawn="1"/>
        </p:nvSpPr>
        <p:spPr>
          <a:xfrm>
            <a:off x="6571254" y="3680460"/>
            <a:ext cx="2052320" cy="264160"/>
          </a:xfrm>
          <a:prstGeom prst="rect">
            <a:avLst/>
          </a:prstGeom>
        </p:spPr>
        <p:txBody>
          <a:bodyPr vert="horz" wrap="square" lIns="91440" tIns="45720" rIns="91440" bIns="45720" rtlCol="0" anchor="b">
            <a:noAutofit/>
          </a:bodyPr>
          <a:lstStyle/>
          <a:p>
            <a:pPr algn="l">
              <a:buSzPct val="25000"/>
            </a:pPr>
            <a:r>
              <a:rPr lang="en-US" sz="1400" dirty="0">
                <a:latin typeface="Open Sans Regular" charset="0"/>
                <a:ea typeface="Open Sans Regular" charset="0"/>
                <a:cs typeface="Open Sans Regular" charset="0"/>
                <a:sym typeface="Lato"/>
              </a:rPr>
              <a:t>NETFOUNDRY ICONS</a:t>
            </a:r>
          </a:p>
        </p:txBody>
      </p:sp>
      <p:sp>
        <p:nvSpPr>
          <p:cNvPr id="12" name="TextBox 11"/>
          <p:cNvSpPr txBox="1"/>
          <p:nvPr userDrawn="1"/>
        </p:nvSpPr>
        <p:spPr>
          <a:xfrm>
            <a:off x="6068334" y="4060945"/>
            <a:ext cx="2956560" cy="462280"/>
          </a:xfrm>
          <a:prstGeom prst="rect">
            <a:avLst/>
          </a:prstGeom>
        </p:spPr>
        <p:txBody>
          <a:bodyPr vert="horz" wrap="square" lIns="91440" tIns="45720" rIns="91440" bIns="45720" rtlCol="0" anchor="b">
            <a:noAutofit/>
          </a:bodyPr>
          <a:lstStyle/>
          <a:p>
            <a:pPr algn="ctr">
              <a:buSzPct val="25000"/>
            </a:pPr>
            <a:r>
              <a:rPr lang="en-US" sz="1050">
                <a:solidFill>
                  <a:schemeClr val="accent6"/>
                </a:solidFill>
                <a:latin typeface="Open Sans Regular" charset="0"/>
                <a:ea typeface="Open Sans Regular" charset="0"/>
                <a:cs typeface="Open Sans Regular" charset="0"/>
                <a:sym typeface="Lato"/>
              </a:rPr>
              <a:t>Gateways, </a:t>
            </a:r>
            <a:r>
              <a:rPr lang="en-US" sz="1050" err="1">
                <a:solidFill>
                  <a:schemeClr val="accent6"/>
                </a:solidFill>
                <a:latin typeface="Open Sans Regular" charset="0"/>
                <a:ea typeface="Open Sans Regular" charset="0"/>
                <a:cs typeface="Open Sans Regular" charset="0"/>
                <a:sym typeface="Lato"/>
              </a:rPr>
              <a:t>AppWANs</a:t>
            </a:r>
            <a:r>
              <a:rPr lang="en-US" sz="1050">
                <a:solidFill>
                  <a:schemeClr val="accent6"/>
                </a:solidFill>
                <a:latin typeface="Open Sans Regular" charset="0"/>
                <a:ea typeface="Open Sans Regular" charset="0"/>
                <a:cs typeface="Open Sans Regular" charset="0"/>
                <a:sym typeface="Lato"/>
              </a:rPr>
              <a:t>, Transfer</a:t>
            </a:r>
            <a:r>
              <a:rPr lang="en-US" sz="1050" baseline="0">
                <a:solidFill>
                  <a:schemeClr val="accent6"/>
                </a:solidFill>
                <a:latin typeface="Open Sans Regular" charset="0"/>
                <a:ea typeface="Open Sans Regular" charset="0"/>
                <a:cs typeface="Open Sans Regular" charset="0"/>
                <a:sym typeface="Lato"/>
              </a:rPr>
              <a:t> Node</a:t>
            </a:r>
            <a:r>
              <a:rPr lang="en-US" sz="1050">
                <a:solidFill>
                  <a:schemeClr val="accent6"/>
                </a:solidFill>
                <a:latin typeface="Open Sans Regular" charset="0"/>
                <a:ea typeface="Open Sans Regular" charset="0"/>
                <a:cs typeface="Open Sans Regular" charset="0"/>
                <a:sym typeface="Lato"/>
              </a:rPr>
              <a:t>s, </a:t>
            </a:r>
          </a:p>
          <a:p>
            <a:pPr algn="ctr">
              <a:buSzPct val="25000"/>
            </a:pPr>
            <a:r>
              <a:rPr lang="en-US" sz="1050">
                <a:solidFill>
                  <a:schemeClr val="accent6"/>
                </a:solidFill>
                <a:latin typeface="Open Sans Regular" charset="0"/>
                <a:ea typeface="Open Sans Regular" charset="0"/>
                <a:cs typeface="Open Sans Regular" charset="0"/>
                <a:sym typeface="Lato"/>
              </a:rPr>
              <a:t>and More. All the icons from console, website, and collateral are here.</a:t>
            </a:r>
          </a:p>
        </p:txBody>
      </p:sp>
      <p:pic>
        <p:nvPicPr>
          <p:cNvPr id="13" name="Picture 12"/>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8984" y="2057314"/>
            <a:ext cx="1798329" cy="1366606"/>
          </a:xfrm>
          <a:prstGeom prst="rect">
            <a:avLst/>
          </a:prstGeom>
        </p:spPr>
      </p:pic>
      <p:pic>
        <p:nvPicPr>
          <p:cNvPr id="14" name="Picture 13"/>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3749573" y="2143673"/>
            <a:ext cx="1690840" cy="1284921"/>
          </a:xfrm>
          <a:prstGeom prst="rect">
            <a:avLst/>
          </a:prstGeom>
        </p:spPr>
      </p:pic>
      <p:pic>
        <p:nvPicPr>
          <p:cNvPr id="17" name="Picture 16"/>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6746106" y="1997442"/>
            <a:ext cx="1506628" cy="1501623"/>
          </a:xfrm>
          <a:prstGeom prst="rect">
            <a:avLst/>
          </a:prstGeom>
        </p:spPr>
      </p:pic>
      <p:sp>
        <p:nvSpPr>
          <p:cNvPr id="18" name="TextBox 17"/>
          <p:cNvSpPr txBox="1"/>
          <p:nvPr userDrawn="1"/>
        </p:nvSpPr>
        <p:spPr>
          <a:xfrm>
            <a:off x="9731021" y="4968240"/>
            <a:ext cx="1473200" cy="314960"/>
          </a:xfrm>
          <a:prstGeom prst="rect">
            <a:avLst/>
          </a:prstGeom>
        </p:spPr>
        <p:txBody>
          <a:bodyPr vert="horz" wrap="none" lIns="91440" tIns="45720" rIns="91440" bIns="45720" rtlCol="0" anchor="b">
            <a:normAutofit/>
          </a:bodyPr>
          <a:lstStyle/>
          <a:p>
            <a:pPr algn="ctr">
              <a:buSzPct val="25000"/>
            </a:pPr>
            <a:r>
              <a:rPr lang="en-US" sz="1200">
                <a:solidFill>
                  <a:schemeClr val="bg1"/>
                </a:solidFill>
                <a:latin typeface="Open Sans Regular" charset="0"/>
                <a:ea typeface="Open Sans Regular" charset="0"/>
                <a:cs typeface="Open Sans Regular" charset="0"/>
                <a:sym typeface="Lato"/>
                <a:hlinkClick r:id="rId9"/>
              </a:rPr>
              <a:t>Download Photos</a:t>
            </a:r>
            <a:endParaRPr lang="en-US" sz="1200">
              <a:solidFill>
                <a:schemeClr val="bg1"/>
              </a:solidFill>
              <a:latin typeface="Open Sans Regular" charset="0"/>
              <a:ea typeface="Open Sans Regular" charset="0"/>
              <a:cs typeface="Open Sans Regular" charset="0"/>
              <a:sym typeface="Lato"/>
            </a:endParaRPr>
          </a:p>
        </p:txBody>
      </p:sp>
      <p:sp>
        <p:nvSpPr>
          <p:cNvPr id="19" name="TextBox 18"/>
          <p:cNvSpPr txBox="1"/>
          <p:nvPr userDrawn="1"/>
        </p:nvSpPr>
        <p:spPr>
          <a:xfrm>
            <a:off x="9421140" y="3690620"/>
            <a:ext cx="2181579" cy="264160"/>
          </a:xfrm>
          <a:prstGeom prst="rect">
            <a:avLst/>
          </a:prstGeom>
        </p:spPr>
        <p:txBody>
          <a:bodyPr vert="horz" wrap="square" lIns="91440" tIns="45720" rIns="91440" bIns="45720" rtlCol="0" anchor="b">
            <a:noAutofit/>
          </a:bodyPr>
          <a:lstStyle/>
          <a:p>
            <a:pPr algn="ctr">
              <a:buSzPct val="25000"/>
            </a:pPr>
            <a:r>
              <a:rPr lang="en-US" sz="1400">
                <a:latin typeface="Open Sans Regular" charset="0"/>
                <a:ea typeface="Open Sans Regular" charset="0"/>
                <a:cs typeface="Open Sans Regular" charset="0"/>
                <a:sym typeface="Lato"/>
              </a:rPr>
              <a:t>STOCK</a:t>
            </a:r>
            <a:r>
              <a:rPr lang="en-US" sz="1400" baseline="0">
                <a:latin typeface="Open Sans Regular" charset="0"/>
                <a:ea typeface="Open Sans Regular" charset="0"/>
                <a:cs typeface="Open Sans Regular" charset="0"/>
                <a:sym typeface="Lato"/>
              </a:rPr>
              <a:t> PHOTOGRAPHY</a:t>
            </a:r>
            <a:endParaRPr lang="en-US" sz="1400">
              <a:latin typeface="Open Sans Regular" charset="0"/>
              <a:ea typeface="Open Sans Regular" charset="0"/>
              <a:cs typeface="Open Sans Regular" charset="0"/>
              <a:sym typeface="Lato"/>
            </a:endParaRPr>
          </a:p>
        </p:txBody>
      </p:sp>
      <p:sp>
        <p:nvSpPr>
          <p:cNvPr id="20" name="TextBox 19"/>
          <p:cNvSpPr txBox="1"/>
          <p:nvPr userDrawn="1"/>
        </p:nvSpPr>
        <p:spPr>
          <a:xfrm>
            <a:off x="9352843" y="4071105"/>
            <a:ext cx="2249876" cy="462280"/>
          </a:xfrm>
          <a:prstGeom prst="rect">
            <a:avLst/>
          </a:prstGeom>
        </p:spPr>
        <p:txBody>
          <a:bodyPr vert="horz" wrap="square" lIns="91440" tIns="45720" rIns="91440" bIns="45720" rtlCol="0" anchor="b">
            <a:noAutofit/>
          </a:bodyPr>
          <a:lstStyle/>
          <a:p>
            <a:pPr algn="ctr">
              <a:buSzPct val="25000"/>
            </a:pPr>
            <a:r>
              <a:rPr lang="en-US" sz="1050">
                <a:solidFill>
                  <a:schemeClr val="accent6"/>
                </a:solidFill>
                <a:latin typeface="Open Sans Regular" charset="0"/>
                <a:ea typeface="Open Sans Regular" charset="0"/>
                <a:cs typeface="Open Sans Regular" charset="0"/>
                <a:sym typeface="Lato"/>
              </a:rPr>
              <a:t>A Stock Photo Library of</a:t>
            </a:r>
            <a:r>
              <a:rPr lang="en-US" sz="1050" baseline="0">
                <a:solidFill>
                  <a:schemeClr val="accent6"/>
                </a:solidFill>
                <a:latin typeface="Open Sans Regular" charset="0"/>
                <a:ea typeface="Open Sans Regular" charset="0"/>
                <a:cs typeface="Open Sans Regular" charset="0"/>
                <a:sym typeface="Lato"/>
              </a:rPr>
              <a:t> </a:t>
            </a:r>
            <a:r>
              <a:rPr lang="en-US" sz="1050">
                <a:solidFill>
                  <a:schemeClr val="accent6"/>
                </a:solidFill>
                <a:latin typeface="Open Sans Regular" charset="0"/>
                <a:ea typeface="Open Sans Regular" charset="0"/>
                <a:cs typeface="Open Sans Regular" charset="0"/>
                <a:sym typeface="Lato"/>
              </a:rPr>
              <a:t>images used</a:t>
            </a:r>
            <a:r>
              <a:rPr lang="en-US" sz="1050" baseline="0">
                <a:solidFill>
                  <a:schemeClr val="accent6"/>
                </a:solidFill>
                <a:latin typeface="Open Sans Regular" charset="0"/>
                <a:ea typeface="Open Sans Regular" charset="0"/>
                <a:cs typeface="Open Sans Regular" charset="0"/>
                <a:sym typeface="Lato"/>
              </a:rPr>
              <a:t> on the website or</a:t>
            </a:r>
          </a:p>
          <a:p>
            <a:pPr algn="ctr">
              <a:buSzPct val="25000"/>
            </a:pPr>
            <a:r>
              <a:rPr lang="en-US" sz="1050" baseline="0">
                <a:solidFill>
                  <a:schemeClr val="accent6"/>
                </a:solidFill>
                <a:latin typeface="Open Sans Regular" charset="0"/>
                <a:ea typeface="Open Sans Regular" charset="0"/>
                <a:cs typeface="Open Sans Regular" charset="0"/>
                <a:sym typeface="Lato"/>
              </a:rPr>
              <a:t>marketing collateral.</a:t>
            </a:r>
            <a:endParaRPr lang="en-US" sz="1050">
              <a:solidFill>
                <a:schemeClr val="accent6"/>
              </a:solidFill>
              <a:latin typeface="Open Sans Regular" charset="0"/>
              <a:ea typeface="Open Sans Regular" charset="0"/>
              <a:cs typeface="Open Sans Regular" charset="0"/>
              <a:sym typeface="Lato"/>
            </a:endParaRPr>
          </a:p>
        </p:txBody>
      </p:sp>
      <p:pic>
        <p:nvPicPr>
          <p:cNvPr id="21" name="Picture 20"/>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9844823" y="2143673"/>
            <a:ext cx="1265916" cy="1265916"/>
          </a:xfrm>
          <a:prstGeom prst="rect">
            <a:avLst/>
          </a:prstGeom>
        </p:spPr>
      </p:pic>
      <p:sp>
        <p:nvSpPr>
          <p:cNvPr id="22" name="Subtitle 3"/>
          <p:cNvSpPr txBox="1">
            <a:spLocks/>
          </p:cNvSpPr>
          <p:nvPr userDrawn="1"/>
        </p:nvSpPr>
        <p:spPr>
          <a:xfrm>
            <a:off x="1309223" y="6339777"/>
            <a:ext cx="9307977" cy="2542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200">
                <a:solidFill>
                  <a:schemeClr val="accent6"/>
                </a:solidFill>
              </a:rPr>
              <a:t>HINT: Click Slideshow to Use</a:t>
            </a:r>
            <a:r>
              <a:rPr lang="en-US" sz="1200" baseline="0">
                <a:solidFill>
                  <a:schemeClr val="accent6"/>
                </a:solidFill>
              </a:rPr>
              <a:t> Links</a:t>
            </a:r>
            <a:endParaRPr lang="en-US" sz="1200">
              <a:solidFill>
                <a:schemeClr val="accent6"/>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Royal Title Slide">
    <p:bg>
      <p:bgPr>
        <a:solidFill>
          <a:schemeClr val="accent4"/>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0" y="6106144"/>
            <a:ext cx="12192000" cy="0"/>
          </a:xfrm>
          <a:prstGeom prst="line">
            <a:avLst/>
          </a:prstGeom>
          <a:ln>
            <a:solidFill>
              <a:schemeClr val="bg1">
                <a:lumMod val="75000"/>
                <a:alpha val="1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1432977" y="1"/>
            <a:ext cx="44982" cy="625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Open Sans Regular" charset="0"/>
            </a:endParaRPr>
          </a:p>
        </p:txBody>
      </p:sp>
      <p:sp>
        <p:nvSpPr>
          <p:cNvPr id="9" name="Rectangle 8"/>
          <p:cNvSpPr/>
          <p:nvPr/>
        </p:nvSpPr>
        <p:spPr>
          <a:xfrm>
            <a:off x="11357276"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Open Sans Regular" charset="0"/>
            </a:endParaRPr>
          </a:p>
        </p:txBody>
      </p:sp>
      <p:sp>
        <p:nvSpPr>
          <p:cNvPr id="10" name="Shape 12"/>
          <p:cNvSpPr txBox="1"/>
          <p:nvPr/>
        </p:nvSpPr>
        <p:spPr>
          <a:xfrm>
            <a:off x="11563573" y="6343141"/>
            <a:ext cx="443712" cy="276981"/>
          </a:xfrm>
          <a:prstGeom prst="rect">
            <a:avLst/>
          </a:prstGeom>
          <a:noFill/>
          <a:ln>
            <a:noFill/>
          </a:ln>
        </p:spPr>
        <p:txBody>
          <a:bodyPr lIns="91413" tIns="45700" rIns="91413" bIns="45700" anchor="t" anchorCtr="0">
            <a:noAutofit/>
          </a:bodyPr>
          <a:lstStyle/>
          <a:p>
            <a:pPr marL="0" marR="0" lvl="0" indent="0" algn="ctr" rtl="0">
              <a:spcBef>
                <a:spcPts val="0"/>
              </a:spcBef>
              <a:buSzPct val="25000"/>
              <a:buNone/>
            </a:pPr>
            <a:fld id="{00000000-1234-1234-1234-123412341234}" type="slidenum">
              <a:rPr lang="en-US" sz="1400" b="0" i="0" u="none" strike="noStrike" cap="none" baseline="0">
                <a:solidFill>
                  <a:srgbClr val="000000"/>
                </a:solidFill>
                <a:latin typeface="Open Sans" charset="0"/>
                <a:ea typeface="Russo One" charset="0"/>
                <a:cs typeface="Russo One" charset="0"/>
                <a:sym typeface="Lato"/>
              </a:rPr>
              <a:pPr marL="0" marR="0" lvl="0" indent="0" algn="ctr" rtl="0">
                <a:spcBef>
                  <a:spcPts val="0"/>
                </a:spcBef>
                <a:buSzPct val="25000"/>
                <a:buNone/>
              </a:pPr>
              <a:t>‹#›</a:t>
            </a:fld>
            <a:endParaRPr lang="en-US" sz="1400" b="0" i="0" u="none" strike="noStrike" cap="none" baseline="0">
              <a:solidFill>
                <a:srgbClr val="000000"/>
              </a:solidFill>
              <a:latin typeface="Open Sans" charset="0"/>
              <a:ea typeface="Russo One" charset="0"/>
              <a:cs typeface="Russo One" charset="0"/>
              <a:sym typeface="Lato"/>
            </a:endParaRPr>
          </a:p>
        </p:txBody>
      </p:sp>
      <p:cxnSp>
        <p:nvCxnSpPr>
          <p:cNvPr id="8" name="Straight Connector 7"/>
          <p:cNvCxnSpPr/>
          <p:nvPr userDrawn="1"/>
        </p:nvCxnSpPr>
        <p:spPr>
          <a:xfrm>
            <a:off x="0" y="6106144"/>
            <a:ext cx="12192000" cy="0"/>
          </a:xfrm>
          <a:prstGeom prst="line">
            <a:avLst/>
          </a:prstGeom>
          <a:ln>
            <a:solidFill>
              <a:schemeClr val="bg1">
                <a:lumMod val="75000"/>
                <a:alpha val="1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11432977" y="1"/>
            <a:ext cx="44982" cy="625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Open Sans Regular" charset="0"/>
            </a:endParaRPr>
          </a:p>
        </p:txBody>
      </p:sp>
      <p:sp>
        <p:nvSpPr>
          <p:cNvPr id="13" name="Rectangle 12"/>
          <p:cNvSpPr/>
          <p:nvPr userDrawn="1"/>
        </p:nvSpPr>
        <p:spPr>
          <a:xfrm>
            <a:off x="11357276"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Open Sans Regular" charset="0"/>
            </a:endParaRPr>
          </a:p>
        </p:txBody>
      </p:sp>
      <p:sp>
        <p:nvSpPr>
          <p:cNvPr id="14" name="Shape 12"/>
          <p:cNvSpPr txBox="1"/>
          <p:nvPr userDrawn="1"/>
        </p:nvSpPr>
        <p:spPr>
          <a:xfrm>
            <a:off x="11563573" y="6343141"/>
            <a:ext cx="443712" cy="276981"/>
          </a:xfrm>
          <a:prstGeom prst="rect">
            <a:avLst/>
          </a:prstGeom>
          <a:noFill/>
          <a:ln>
            <a:noFill/>
          </a:ln>
        </p:spPr>
        <p:txBody>
          <a:bodyPr lIns="91413" tIns="45700" rIns="91413" bIns="45700" anchor="t" anchorCtr="0">
            <a:noAutofit/>
          </a:bodyPr>
          <a:lstStyle/>
          <a:p>
            <a:pPr marL="0" marR="0" lvl="0" indent="0" algn="ctr" rtl="0">
              <a:spcBef>
                <a:spcPts val="0"/>
              </a:spcBef>
              <a:buSzPct val="25000"/>
              <a:buNone/>
            </a:pPr>
            <a:fld id="{00000000-1234-1234-1234-123412341234}" type="slidenum">
              <a:rPr lang="en-US" sz="1400" b="0" i="0" u="none" strike="noStrike" cap="none" baseline="0">
                <a:solidFill>
                  <a:srgbClr val="000000"/>
                </a:solidFill>
                <a:latin typeface="Open Sans" charset="0"/>
                <a:ea typeface="Russo One" charset="0"/>
                <a:cs typeface="Russo One" charset="0"/>
                <a:sym typeface="Lato"/>
              </a:rPr>
              <a:pPr marL="0" marR="0" lvl="0" indent="0" algn="ctr" rtl="0">
                <a:spcBef>
                  <a:spcPts val="0"/>
                </a:spcBef>
                <a:buSzPct val="25000"/>
                <a:buNone/>
              </a:pPr>
              <a:t>‹#›</a:t>
            </a:fld>
            <a:endParaRPr lang="en-US" sz="1400" b="0" i="0" u="none" strike="noStrike" cap="none" baseline="0">
              <a:solidFill>
                <a:srgbClr val="000000"/>
              </a:solidFill>
              <a:latin typeface="Open Sans" charset="0"/>
              <a:ea typeface="Russo One" charset="0"/>
              <a:cs typeface="Russo One" charset="0"/>
              <a:sym typeface="Lato"/>
            </a:endParaRP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3089" y="6252698"/>
            <a:ext cx="2412979" cy="470348"/>
          </a:xfrm>
          <a:prstGeom prst="rect">
            <a:avLst/>
          </a:prstGeom>
        </p:spPr>
      </p:pic>
    </p:spTree>
    <p:extLst>
      <p:ext uri="{BB962C8B-B14F-4D97-AF65-F5344CB8AC3E}">
        <p14:creationId xmlns:p14="http://schemas.microsoft.com/office/powerpoint/2010/main" val="2711263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Normal - Navy Footer">
    <p:spTree>
      <p:nvGrpSpPr>
        <p:cNvPr id="1" name="Shape 14"/>
        <p:cNvGrpSpPr/>
        <p:nvPr/>
      </p:nvGrpSpPr>
      <p:grpSpPr>
        <a:xfrm>
          <a:off x="0" y="0"/>
          <a:ext cx="0" cy="0"/>
          <a:chOff x="0" y="0"/>
          <a:chExt cx="0" cy="0"/>
        </a:xfrm>
      </p:grpSpPr>
      <p:sp>
        <p:nvSpPr>
          <p:cNvPr id="7" name="Rectangle 6"/>
          <p:cNvSpPr/>
          <p:nvPr/>
        </p:nvSpPr>
        <p:spPr>
          <a:xfrm>
            <a:off x="0" y="6092456"/>
            <a:ext cx="12192000" cy="7655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2" name="Rectangle 1"/>
          <p:cNvSpPr/>
          <p:nvPr/>
        </p:nvSpPr>
        <p:spPr>
          <a:xfrm>
            <a:off x="11357277"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FFFFFF"/>
              </a:solidFill>
              <a:effectLst/>
              <a:uLnTx/>
              <a:uFillTx/>
              <a:latin typeface="Open Sans Regular" charset="0"/>
              <a:ea typeface="+mn-ea"/>
              <a:cs typeface="+mn-cs"/>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4195" y="6263842"/>
            <a:ext cx="1842912" cy="420679"/>
          </a:xfrm>
          <a:prstGeom prst="rect">
            <a:avLst/>
          </a:prstGeom>
        </p:spPr>
      </p:pic>
      <p:sp>
        <p:nvSpPr>
          <p:cNvPr id="8" name="Shape 12"/>
          <p:cNvSpPr txBox="1"/>
          <p:nvPr/>
        </p:nvSpPr>
        <p:spPr>
          <a:xfrm>
            <a:off x="11563573" y="6343141"/>
            <a:ext cx="443712" cy="276981"/>
          </a:xfrm>
          <a:prstGeom prst="rect">
            <a:avLst/>
          </a:prstGeom>
          <a:noFill/>
          <a:ln>
            <a:noFill/>
          </a:ln>
        </p:spPr>
        <p:txBody>
          <a:bodyPr lIns="91413" tIns="45700" rIns="91413"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400" b="0" i="0" u="none" strike="noStrike" kern="1200" cap="none" spc="0" normalizeH="0" baseline="0" noProof="0">
                <a:ln>
                  <a:noFill/>
                </a:ln>
                <a:solidFill>
                  <a:srgbClr val="000000"/>
                </a:solidFill>
                <a:effectLst/>
                <a:uLnTx/>
                <a:uFillTx/>
                <a:latin typeface="Open Sans" charset="0"/>
                <a:ea typeface="Russo One" charset="0"/>
                <a:cs typeface="Russo One" charset="0"/>
                <a:sym typeface="Lato"/>
              </a:rPr>
              <a:pPr marL="0" marR="0" lvl="0" indent="0" algn="ctr" defTabSz="914400" rtl="0" eaLnBrk="1" fontAlgn="auto" latinLnBrk="0" hangingPunct="1">
                <a:lnSpc>
                  <a:spcPct val="100000"/>
                </a:lnSpc>
                <a:spcBef>
                  <a:spcPts val="0"/>
                </a:spcBef>
                <a:spcAft>
                  <a:spcPts val="0"/>
                </a:spcAft>
                <a:buClrTx/>
                <a:buSzPct val="25000"/>
                <a:buFontTx/>
                <a:buNone/>
                <a:tabLst/>
                <a:defRPr/>
              </a:pPr>
              <a:t>‹#›</a:t>
            </a:fld>
            <a:endParaRPr kumimoji="0" lang="en-US" sz="1400" b="0" i="0" u="none" strike="noStrike" kern="1200" cap="none" spc="0" normalizeH="0" baseline="0" noProof="0" dirty="0">
              <a:ln>
                <a:noFill/>
              </a:ln>
              <a:solidFill>
                <a:srgbClr val="000000"/>
              </a:solidFill>
              <a:effectLst/>
              <a:uLnTx/>
              <a:uFillTx/>
              <a:latin typeface="Open Sans" charset="0"/>
              <a:ea typeface="Russo One" charset="0"/>
              <a:cs typeface="Russo One" charset="0"/>
              <a:sym typeface="Lato"/>
            </a:endParaRPr>
          </a:p>
        </p:txBody>
      </p:sp>
      <p:sp>
        <p:nvSpPr>
          <p:cNvPr id="9" name="Rectangle 8"/>
          <p:cNvSpPr/>
          <p:nvPr userDrawn="1"/>
        </p:nvSpPr>
        <p:spPr>
          <a:xfrm>
            <a:off x="0" y="6092456"/>
            <a:ext cx="12192000" cy="7655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10" name="Rectangle 9"/>
          <p:cNvSpPr/>
          <p:nvPr userDrawn="1"/>
        </p:nvSpPr>
        <p:spPr>
          <a:xfrm>
            <a:off x="11357277"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12" name="Shape 12"/>
          <p:cNvSpPr txBox="1"/>
          <p:nvPr userDrawn="1"/>
        </p:nvSpPr>
        <p:spPr>
          <a:xfrm>
            <a:off x="11563573" y="6343141"/>
            <a:ext cx="443712" cy="276981"/>
          </a:xfrm>
          <a:prstGeom prst="rect">
            <a:avLst/>
          </a:prstGeom>
          <a:noFill/>
          <a:ln>
            <a:noFill/>
          </a:ln>
        </p:spPr>
        <p:txBody>
          <a:bodyPr lIns="91413" tIns="45700" rIns="91413"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400" b="0" i="0" u="none" strike="noStrike" kern="1200" cap="none" spc="0" normalizeH="0" baseline="0" noProof="0">
                <a:ln>
                  <a:noFill/>
                </a:ln>
                <a:solidFill>
                  <a:srgbClr val="000000"/>
                </a:solidFill>
                <a:effectLst/>
                <a:uLnTx/>
                <a:uFillTx/>
                <a:latin typeface="Open Sans" charset="0"/>
                <a:ea typeface="Russo One" charset="0"/>
                <a:cs typeface="Russo One" charset="0"/>
                <a:sym typeface="Lato"/>
              </a:rPr>
              <a:pPr marL="0" marR="0" lvl="0" indent="0" algn="ctr" defTabSz="914400" rtl="0" eaLnBrk="1" fontAlgn="auto" latinLnBrk="0" hangingPunct="1">
                <a:lnSpc>
                  <a:spcPct val="100000"/>
                </a:lnSpc>
                <a:spcBef>
                  <a:spcPts val="0"/>
                </a:spcBef>
                <a:spcAft>
                  <a:spcPts val="0"/>
                </a:spcAft>
                <a:buClrTx/>
                <a:buSzPct val="25000"/>
                <a:buFontTx/>
                <a:buNone/>
                <a:tabLst/>
                <a:defRPr/>
              </a:pPr>
              <a:t>‹#›</a:t>
            </a:fld>
            <a:endParaRPr kumimoji="0" lang="en-US" sz="1400" b="0" i="0" u="none" strike="noStrike" kern="1200" cap="none" spc="0" normalizeH="0" baseline="0" noProof="0" dirty="0">
              <a:ln>
                <a:noFill/>
              </a:ln>
              <a:solidFill>
                <a:srgbClr val="000000"/>
              </a:solidFill>
              <a:effectLst/>
              <a:uLnTx/>
              <a:uFillTx/>
              <a:latin typeface="Open Sans" charset="0"/>
              <a:ea typeface="Russo One" charset="0"/>
              <a:cs typeface="Russo One" charset="0"/>
              <a:sym typeface="Lato"/>
            </a:endParaRPr>
          </a:p>
        </p:txBody>
      </p:sp>
      <p:sp>
        <p:nvSpPr>
          <p:cNvPr id="13" name="Title 12"/>
          <p:cNvSpPr>
            <a:spLocks noGrp="1"/>
          </p:cNvSpPr>
          <p:nvPr>
            <p:ph type="title" hasCustomPrompt="1"/>
          </p:nvPr>
        </p:nvSpPr>
        <p:spPr>
          <a:xfrm>
            <a:off x="838419" y="365126"/>
            <a:ext cx="10515164" cy="464616"/>
          </a:xfrm>
          <a:prstGeom prst="rect">
            <a:avLst/>
          </a:prstGeom>
        </p:spPr>
        <p:txBody>
          <a:bodyPr/>
          <a:lstStyle>
            <a:lvl1pPr>
              <a:defRPr sz="3000">
                <a:latin typeface="Arial" panose="020B0604020202020204" pitchFamily="34" charset="0"/>
                <a:cs typeface="Arial" panose="020B0604020202020204" pitchFamily="34" charset="0"/>
              </a:defRPr>
            </a:lvl1pPr>
          </a:lstStyle>
          <a:p>
            <a:r>
              <a:rPr lang="en-US" dirty="0"/>
              <a:t>Click to edit title</a:t>
            </a:r>
          </a:p>
        </p:txBody>
      </p:sp>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4195" y="6234734"/>
            <a:ext cx="2383422" cy="478896"/>
          </a:xfrm>
          <a:prstGeom prst="rect">
            <a:avLst/>
          </a:prstGeom>
        </p:spPr>
      </p:pic>
    </p:spTree>
    <p:extLst>
      <p:ext uri="{BB962C8B-B14F-4D97-AF65-F5344CB8AC3E}">
        <p14:creationId xmlns:p14="http://schemas.microsoft.com/office/powerpoint/2010/main" val="31933903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F6B2639-1714-429D-9F04-907CB6BE1699}"/>
              </a:ext>
            </a:extLst>
          </p:cNvPr>
          <p:cNvGraphicFramePr>
            <a:graphicFrameLocks noChangeAspect="1"/>
          </p:cNvGraphicFramePr>
          <p:nvPr>
            <p:custDataLst>
              <p:tags r:id="rId1"/>
            </p:custData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name="think-cell Slide" r:id="rId3" imgW="451" imgH="450" progId="TCLayout.ActiveDocument.1">
                  <p:embed/>
                </p:oleObj>
              </mc:Choice>
              <mc:Fallback>
                <p:oleObj name="think-cell Slide" r:id="rId3" imgW="451" imgH="450" progId="TCLayout.ActiveDocument.1">
                  <p:embed/>
                  <p:pic>
                    <p:nvPicPr>
                      <p:cNvPr id="3" name="Object 2" hidden="1">
                        <a:extLst>
                          <a:ext uri="{FF2B5EF4-FFF2-40B4-BE49-F238E27FC236}">
                            <a16:creationId xmlns:a16="http://schemas.microsoft.com/office/drawing/2014/main" id="{FF6B2639-1714-429D-9F04-907CB6BE1699}"/>
                          </a:ext>
                        </a:extLst>
                      </p:cNvPr>
                      <p:cNvPicPr/>
                      <p:nvPr/>
                    </p:nvPicPr>
                    <p:blipFill>
                      <a:blip r:embed="rId4"/>
                      <a:stretch>
                        <a:fillRect/>
                      </a:stretch>
                    </p:blipFill>
                    <p:spPr>
                      <a:xfrm>
                        <a:off x="2118" y="2118"/>
                        <a:ext cx="2116" cy="2116"/>
                      </a:xfrm>
                      <a:prstGeom prst="rect">
                        <a:avLst/>
                      </a:prstGeom>
                    </p:spPr>
                  </p:pic>
                </p:oleObj>
              </mc:Fallback>
            </mc:AlternateContent>
          </a:graphicData>
        </a:graphic>
      </p:graphicFrame>
      <p:sp>
        <p:nvSpPr>
          <p:cNvPr id="2" name="2. Slide Title"/>
          <p:cNvSpPr>
            <a:spLocks noGrp="1"/>
          </p:cNvSpPr>
          <p:nvPr>
            <p:ph type="title"/>
          </p:nvPr>
        </p:nvSpPr>
        <p:spPr bwMode="auto">
          <a:xfrm>
            <a:off x="530571" y="1050298"/>
            <a:ext cx="9104749" cy="383182"/>
          </a:xfrm>
        </p:spPr>
        <p:txBody>
          <a:bodyPr/>
          <a:lstStyle/>
          <a:p>
            <a:r>
              <a:rPr lang="en-US"/>
              <a:t>Click to edit Master title style</a:t>
            </a:r>
          </a:p>
        </p:txBody>
      </p:sp>
      <p:sp>
        <p:nvSpPr>
          <p:cNvPr id="8" name="Slide Number"/>
          <p:cNvSpPr txBox="1">
            <a:spLocks/>
          </p:cNvSpPr>
          <p:nvPr/>
        </p:nvSpPr>
        <p:spPr bwMode="auto">
          <a:xfrm>
            <a:off x="11760792" y="6484877"/>
            <a:ext cx="160300"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fld id="{42C328C1-A84F-4A39-A664-DBA00541A8C6}" type="slidenum">
              <a:rPr lang="en-US" sz="1000" baseline="0" smtClean="0">
                <a:solidFill>
                  <a:srgbClr val="808080"/>
                </a:solidFill>
                <a:latin typeface="+mn-lt"/>
              </a:rPr>
              <a:pPr/>
              <a:t>‹#›</a:t>
            </a:fld>
            <a:endParaRPr lang="en-US" sz="1000" baseline="0">
              <a:solidFill>
                <a:srgbClr val="808080"/>
              </a:solidFill>
              <a:latin typeface="+mn-lt"/>
            </a:endParaRPr>
          </a:p>
        </p:txBody>
      </p:sp>
      <p:sp>
        <p:nvSpPr>
          <p:cNvPr id="5" name="doc id" hidden="1"/>
          <p:cNvSpPr>
            <a:spLocks noChangeArrowheads="1"/>
          </p:cNvSpPr>
          <p:nvPr/>
        </p:nvSpPr>
        <p:spPr bwMode="auto">
          <a:xfrm>
            <a:off x="10995479" y="51833"/>
            <a:ext cx="894152"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913473"/>
            <a:endParaRPr lang="en-US" sz="816" baseline="0">
              <a:solidFill>
                <a:srgbClr val="808080"/>
              </a:solidFill>
              <a:latin typeface="+mn-lt"/>
              <a:ea typeface="+mn-ea"/>
            </a:endParaRPr>
          </a:p>
        </p:txBody>
      </p:sp>
    </p:spTree>
    <p:extLst>
      <p:ext uri="{BB962C8B-B14F-4D97-AF65-F5344CB8AC3E}">
        <p14:creationId xmlns:p14="http://schemas.microsoft.com/office/powerpoint/2010/main" val="3728797251"/>
      </p:ext>
    </p:extLst>
  </p:cSld>
  <p:clrMapOvr>
    <a:masterClrMapping/>
  </p:clrMapOvr>
  <p:extLst>
    <p:ext uri="{DCECCB84-F9BA-43D5-87BE-67443E8EF086}">
      <p15:sldGuideLst xmlns:p15="http://schemas.microsoft.com/office/powerpoint/2012/main">
        <p15:guide id="1" pos="5617">
          <p15:clr>
            <a:srgbClr val="F26B43"/>
          </p15:clr>
        </p15:guide>
        <p15:guide id="2" pos="76">
          <p15:clr>
            <a:srgbClr val="F26B43"/>
          </p15:clr>
        </p15:guide>
        <p15:guide id="3" orient="horz" pos="437">
          <p15:clr>
            <a:srgbClr val="F26B43"/>
          </p15:clr>
        </p15:guide>
        <p15:guide id="4" orient="horz" pos="2993">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_TITLE &amp; CONTENT">
    <p:spTree>
      <p:nvGrpSpPr>
        <p:cNvPr id="1" name=""/>
        <p:cNvGrpSpPr/>
        <p:nvPr/>
      </p:nvGrpSpPr>
      <p:grpSpPr>
        <a:xfrm>
          <a:off x="0" y="0"/>
          <a:ext cx="0" cy="0"/>
          <a:chOff x="0" y="0"/>
          <a:chExt cx="0" cy="0"/>
        </a:xfrm>
      </p:grpSpPr>
      <p:sp>
        <p:nvSpPr>
          <p:cNvPr id="2" name="Title"/>
          <p:cNvSpPr>
            <a:spLocks noGrp="1"/>
          </p:cNvSpPr>
          <p:nvPr>
            <p:ph type="title"/>
          </p:nvPr>
        </p:nvSpPr>
        <p:spPr>
          <a:xfrm>
            <a:off x="540071" y="1053413"/>
            <a:ext cx="11111047" cy="458587"/>
          </a:xfrm>
        </p:spPr>
        <p:txBody>
          <a:bodyPr/>
          <a:lstStyle/>
          <a:p>
            <a:r>
              <a:rPr lang="en-US" dirty="0"/>
              <a:t>Click to edit Master title style</a:t>
            </a:r>
          </a:p>
        </p:txBody>
      </p:sp>
      <p:sp>
        <p:nvSpPr>
          <p:cNvPr id="13" name="Subtitle"/>
          <p:cNvSpPr>
            <a:spLocks noGrp="1"/>
          </p:cNvSpPr>
          <p:nvPr>
            <p:ph type="body" sz="quarter" idx="13" hasCustomPrompt="1"/>
          </p:nvPr>
        </p:nvSpPr>
        <p:spPr>
          <a:xfrm>
            <a:off x="540071" y="972000"/>
            <a:ext cx="11111047" cy="540000"/>
          </a:xfrm>
        </p:spPr>
        <p:txBody>
          <a:bodyPr/>
          <a:lstStyle>
            <a:lvl1pPr marL="0" indent="0">
              <a:buNone/>
              <a:defRPr baseline="0">
                <a:solidFill>
                  <a:srgbClr val="7F7F7F"/>
                </a:solidFill>
              </a:defRPr>
            </a:lvl1pPr>
          </a:lstStyle>
          <a:p>
            <a:pPr lvl="0"/>
            <a:r>
              <a:rPr lang="en-US" dirty="0"/>
              <a:t>Enter your subtitle here</a:t>
            </a:r>
          </a:p>
        </p:txBody>
      </p:sp>
      <p:sp>
        <p:nvSpPr>
          <p:cNvPr id="3" name="Content"/>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cNvSpPr>
            <a:spLocks noGrp="1"/>
          </p:cNvSpPr>
          <p:nvPr>
            <p:ph type="dt" sz="half" idx="10"/>
          </p:nvPr>
        </p:nvSpPr>
        <p:spPr/>
        <p:txBody>
          <a:bodyPr/>
          <a:lstStyle/>
          <a:p>
            <a:fld id="{27FC3DAB-407D-4279-8EB6-232635B61438}" type="datetimeFigureOut">
              <a:rPr lang="en-US" smtClean="0"/>
              <a:t>10/25/2023</a:t>
            </a:fld>
            <a:endParaRPr lang="en-US" dirty="0"/>
          </a:p>
        </p:txBody>
      </p:sp>
      <p:sp>
        <p:nvSpPr>
          <p:cNvPr id="5" name="Footer"/>
          <p:cNvSpPr>
            <a:spLocks noGrp="1"/>
          </p:cNvSpPr>
          <p:nvPr>
            <p:ph type="ftr" sz="quarter" idx="11"/>
          </p:nvPr>
        </p:nvSpPr>
        <p:spPr/>
        <p:txBody>
          <a:bodyPr/>
          <a:lstStyle/>
          <a:p>
            <a:endParaRPr lang="en-US" dirty="0"/>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419363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2832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alk-in">
    <p:bg>
      <p:bgRef idx="1001">
        <a:schemeClr val="bg2"/>
      </p:bgRef>
    </p:bg>
    <p:spTree>
      <p:nvGrpSpPr>
        <p:cNvPr id="1" name=""/>
        <p:cNvGrpSpPr/>
        <p:nvPr/>
      </p:nvGrpSpPr>
      <p:grpSpPr>
        <a:xfrm>
          <a:off x="0" y="0"/>
          <a:ext cx="0" cy="0"/>
          <a:chOff x="0" y="0"/>
          <a:chExt cx="0" cy="0"/>
        </a:xfrm>
      </p:grpSpPr>
      <p:pic>
        <p:nvPicPr>
          <p:cNvPr id="29" name="MS logo gray - EMF" descr="Microsoft logo, gray text version">
            <a:extLst>
              <a:ext uri="{FF2B5EF4-FFF2-40B4-BE49-F238E27FC236}">
                <a16:creationId xmlns:a16="http://schemas.microsoft.com/office/drawing/2014/main" id="{8804C2B3-3878-4889-940D-3F3386B9455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6080"/>
            <a:ext cx="1366440" cy="292608"/>
          </a:xfrm>
          <a:prstGeom prst="rect">
            <a:avLst/>
          </a:prstGeom>
        </p:spPr>
      </p:pic>
      <p:sp>
        <p:nvSpPr>
          <p:cNvPr id="30" name="Rectangle 29">
            <a:extLst>
              <a:ext uri="{FF2B5EF4-FFF2-40B4-BE49-F238E27FC236}">
                <a16:creationId xmlns:a16="http://schemas.microsoft.com/office/drawing/2014/main" id="{8B2E4F62-54DC-4435-AA29-18599C177284}"/>
              </a:ext>
            </a:extLst>
          </p:cNvPr>
          <p:cNvSpPr/>
          <p:nvPr userDrawn="1"/>
        </p:nvSpPr>
        <p:spPr bwMode="gray">
          <a:xfrm>
            <a:off x="293044" y="1170431"/>
            <a:ext cx="11604624" cy="5393881"/>
          </a:xfrm>
          <a:prstGeom prst="rect">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grpSp>
        <p:nvGrpSpPr>
          <p:cNvPr id="3" name="Group 2">
            <a:extLst>
              <a:ext uri="{FF2B5EF4-FFF2-40B4-BE49-F238E27FC236}">
                <a16:creationId xmlns:a16="http://schemas.microsoft.com/office/drawing/2014/main" id="{56FAD87F-DBF5-4E2F-A61B-3CCEC5C7D0B9}"/>
              </a:ext>
            </a:extLst>
          </p:cNvPr>
          <p:cNvGrpSpPr/>
          <p:nvPr userDrawn="1"/>
        </p:nvGrpSpPr>
        <p:grpSpPr bwMode="ltGray">
          <a:xfrm>
            <a:off x="8710812" y="1771650"/>
            <a:ext cx="3481189" cy="4196081"/>
            <a:chOff x="8710812" y="1771650"/>
            <a:chExt cx="3481189" cy="4196081"/>
          </a:xfrm>
        </p:grpSpPr>
        <p:sp>
          <p:nvSpPr>
            <p:cNvPr id="32" name="Freeform 5">
              <a:extLst>
                <a:ext uri="{FF2B5EF4-FFF2-40B4-BE49-F238E27FC236}">
                  <a16:creationId xmlns:a16="http://schemas.microsoft.com/office/drawing/2014/main" id="{6B0365F1-E7DF-4958-962E-9FFD3A394140}"/>
                </a:ext>
              </a:extLst>
            </p:cNvPr>
            <p:cNvSpPr>
              <a:spLocks/>
            </p:cNvSpPr>
            <p:nvPr userDrawn="1"/>
          </p:nvSpPr>
          <p:spPr bwMode="ltGray">
            <a:xfrm>
              <a:off x="9246854" y="3720628"/>
              <a:ext cx="531187" cy="974975"/>
            </a:xfrm>
            <a:custGeom>
              <a:avLst/>
              <a:gdLst>
                <a:gd name="T0" fmla="*/ 547 w 547"/>
                <a:gd name="T1" fmla="*/ 704 h 1004"/>
                <a:gd name="T2" fmla="*/ 0 w 547"/>
                <a:gd name="T3" fmla="*/ 1004 h 1004"/>
                <a:gd name="T4" fmla="*/ 0 w 547"/>
                <a:gd name="T5" fmla="*/ 300 h 1004"/>
                <a:gd name="T6" fmla="*/ 547 w 547"/>
                <a:gd name="T7" fmla="*/ 0 h 1004"/>
                <a:gd name="T8" fmla="*/ 547 w 547"/>
                <a:gd name="T9" fmla="*/ 704 h 1004"/>
              </a:gdLst>
              <a:ahLst/>
              <a:cxnLst>
                <a:cxn ang="0">
                  <a:pos x="T0" y="T1"/>
                </a:cxn>
                <a:cxn ang="0">
                  <a:pos x="T2" y="T3"/>
                </a:cxn>
                <a:cxn ang="0">
                  <a:pos x="T4" y="T5"/>
                </a:cxn>
                <a:cxn ang="0">
                  <a:pos x="T6" y="T7"/>
                </a:cxn>
                <a:cxn ang="0">
                  <a:pos x="T8" y="T9"/>
                </a:cxn>
              </a:cxnLst>
              <a:rect l="0" t="0" r="r" b="b"/>
              <a:pathLst>
                <a:path w="547" h="1004">
                  <a:moveTo>
                    <a:pt x="547" y="704"/>
                  </a:moveTo>
                  <a:lnTo>
                    <a:pt x="0" y="1004"/>
                  </a:lnTo>
                  <a:lnTo>
                    <a:pt x="0" y="300"/>
                  </a:lnTo>
                  <a:lnTo>
                    <a:pt x="547" y="0"/>
                  </a:lnTo>
                  <a:lnTo>
                    <a:pt x="547" y="704"/>
                  </a:lnTo>
                  <a:close/>
                </a:path>
              </a:pathLst>
            </a:custGeom>
            <a:solidFill>
              <a:srgbClr val="F375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6">
              <a:extLst>
                <a:ext uri="{FF2B5EF4-FFF2-40B4-BE49-F238E27FC236}">
                  <a16:creationId xmlns:a16="http://schemas.microsoft.com/office/drawing/2014/main" id="{39253E4C-431D-4257-8CC7-C1456CD2F32D}"/>
                </a:ext>
              </a:extLst>
            </p:cNvPr>
            <p:cNvSpPr>
              <a:spLocks/>
            </p:cNvSpPr>
            <p:nvPr userDrawn="1"/>
          </p:nvSpPr>
          <p:spPr bwMode="ltGray">
            <a:xfrm>
              <a:off x="9778040" y="3720628"/>
              <a:ext cx="532157" cy="974975"/>
            </a:xfrm>
            <a:custGeom>
              <a:avLst/>
              <a:gdLst>
                <a:gd name="T0" fmla="*/ 0 w 548"/>
                <a:gd name="T1" fmla="*/ 704 h 1004"/>
                <a:gd name="T2" fmla="*/ 548 w 548"/>
                <a:gd name="T3" fmla="*/ 1004 h 1004"/>
                <a:gd name="T4" fmla="*/ 548 w 548"/>
                <a:gd name="T5" fmla="*/ 300 h 1004"/>
                <a:gd name="T6" fmla="*/ 0 w 548"/>
                <a:gd name="T7" fmla="*/ 0 h 1004"/>
                <a:gd name="T8" fmla="*/ 0 w 548"/>
                <a:gd name="T9" fmla="*/ 704 h 1004"/>
              </a:gdLst>
              <a:ahLst/>
              <a:cxnLst>
                <a:cxn ang="0">
                  <a:pos x="T0" y="T1"/>
                </a:cxn>
                <a:cxn ang="0">
                  <a:pos x="T2" y="T3"/>
                </a:cxn>
                <a:cxn ang="0">
                  <a:pos x="T4" y="T5"/>
                </a:cxn>
                <a:cxn ang="0">
                  <a:pos x="T6" y="T7"/>
                </a:cxn>
                <a:cxn ang="0">
                  <a:pos x="T8" y="T9"/>
                </a:cxn>
              </a:cxnLst>
              <a:rect l="0" t="0" r="r" b="b"/>
              <a:pathLst>
                <a:path w="548" h="1004">
                  <a:moveTo>
                    <a:pt x="0" y="704"/>
                  </a:moveTo>
                  <a:lnTo>
                    <a:pt x="548" y="1004"/>
                  </a:lnTo>
                  <a:lnTo>
                    <a:pt x="548" y="300"/>
                  </a:lnTo>
                  <a:lnTo>
                    <a:pt x="0" y="0"/>
                  </a:lnTo>
                  <a:lnTo>
                    <a:pt x="0" y="704"/>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7">
              <a:extLst>
                <a:ext uri="{FF2B5EF4-FFF2-40B4-BE49-F238E27FC236}">
                  <a16:creationId xmlns:a16="http://schemas.microsoft.com/office/drawing/2014/main" id="{E928826C-9C74-4194-A556-98EC9A96F677}"/>
                </a:ext>
              </a:extLst>
            </p:cNvPr>
            <p:cNvSpPr>
              <a:spLocks/>
            </p:cNvSpPr>
            <p:nvPr userDrawn="1"/>
          </p:nvSpPr>
          <p:spPr bwMode="ltGray">
            <a:xfrm>
              <a:off x="9246854" y="4404276"/>
              <a:ext cx="1063344" cy="586538"/>
            </a:xfrm>
            <a:custGeom>
              <a:avLst/>
              <a:gdLst>
                <a:gd name="T0" fmla="*/ 547 w 1095"/>
                <a:gd name="T1" fmla="*/ 0 h 604"/>
                <a:gd name="T2" fmla="*/ 0 w 1095"/>
                <a:gd name="T3" fmla="*/ 300 h 604"/>
                <a:gd name="T4" fmla="*/ 560 w 1095"/>
                <a:gd name="T5" fmla="*/ 604 h 604"/>
                <a:gd name="T6" fmla="*/ 1095 w 1095"/>
                <a:gd name="T7" fmla="*/ 300 h 604"/>
                <a:gd name="T8" fmla="*/ 547 w 1095"/>
                <a:gd name="T9" fmla="*/ 0 h 604"/>
              </a:gdLst>
              <a:ahLst/>
              <a:cxnLst>
                <a:cxn ang="0">
                  <a:pos x="T0" y="T1"/>
                </a:cxn>
                <a:cxn ang="0">
                  <a:pos x="T2" y="T3"/>
                </a:cxn>
                <a:cxn ang="0">
                  <a:pos x="T4" y="T5"/>
                </a:cxn>
                <a:cxn ang="0">
                  <a:pos x="T6" y="T7"/>
                </a:cxn>
                <a:cxn ang="0">
                  <a:pos x="T8" y="T9"/>
                </a:cxn>
              </a:cxnLst>
              <a:rect l="0" t="0" r="r" b="b"/>
              <a:pathLst>
                <a:path w="1095" h="604">
                  <a:moveTo>
                    <a:pt x="547" y="0"/>
                  </a:moveTo>
                  <a:lnTo>
                    <a:pt x="0" y="300"/>
                  </a:lnTo>
                  <a:lnTo>
                    <a:pt x="560" y="604"/>
                  </a:lnTo>
                  <a:lnTo>
                    <a:pt x="1095" y="300"/>
                  </a:lnTo>
                  <a:lnTo>
                    <a:pt x="547" y="0"/>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8">
              <a:extLst>
                <a:ext uri="{FF2B5EF4-FFF2-40B4-BE49-F238E27FC236}">
                  <a16:creationId xmlns:a16="http://schemas.microsoft.com/office/drawing/2014/main" id="{7ACB5DE1-DAC6-4C99-B2CC-0EB12CE0D5FE}"/>
                </a:ext>
              </a:extLst>
            </p:cNvPr>
            <p:cNvSpPr>
              <a:spLocks/>
            </p:cNvSpPr>
            <p:nvPr userDrawn="1"/>
          </p:nvSpPr>
          <p:spPr bwMode="ltGray">
            <a:xfrm>
              <a:off x="8710812" y="2748567"/>
              <a:ext cx="532157" cy="976917"/>
            </a:xfrm>
            <a:custGeom>
              <a:avLst/>
              <a:gdLst>
                <a:gd name="T0" fmla="*/ 548 w 548"/>
                <a:gd name="T1" fmla="*/ 706 h 1006"/>
                <a:gd name="T2" fmla="*/ 0 w 548"/>
                <a:gd name="T3" fmla="*/ 1006 h 1006"/>
                <a:gd name="T4" fmla="*/ 0 w 548"/>
                <a:gd name="T5" fmla="*/ 300 h 1006"/>
                <a:gd name="T6" fmla="*/ 548 w 548"/>
                <a:gd name="T7" fmla="*/ 0 h 1006"/>
                <a:gd name="T8" fmla="*/ 548 w 548"/>
                <a:gd name="T9" fmla="*/ 706 h 1006"/>
              </a:gdLst>
              <a:ahLst/>
              <a:cxnLst>
                <a:cxn ang="0">
                  <a:pos x="T0" y="T1"/>
                </a:cxn>
                <a:cxn ang="0">
                  <a:pos x="T2" y="T3"/>
                </a:cxn>
                <a:cxn ang="0">
                  <a:pos x="T4" y="T5"/>
                </a:cxn>
                <a:cxn ang="0">
                  <a:pos x="T6" y="T7"/>
                </a:cxn>
                <a:cxn ang="0">
                  <a:pos x="T8" y="T9"/>
                </a:cxn>
              </a:cxnLst>
              <a:rect l="0" t="0" r="r" b="b"/>
              <a:pathLst>
                <a:path w="548" h="1006">
                  <a:moveTo>
                    <a:pt x="548" y="706"/>
                  </a:moveTo>
                  <a:lnTo>
                    <a:pt x="0" y="1006"/>
                  </a:lnTo>
                  <a:lnTo>
                    <a:pt x="0" y="300"/>
                  </a:lnTo>
                  <a:lnTo>
                    <a:pt x="548" y="0"/>
                  </a:lnTo>
                  <a:lnTo>
                    <a:pt x="548" y="706"/>
                  </a:lnTo>
                  <a:close/>
                </a:path>
              </a:pathLst>
            </a:custGeom>
            <a:solidFill>
              <a:srgbClr val="F375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9">
              <a:extLst>
                <a:ext uri="{FF2B5EF4-FFF2-40B4-BE49-F238E27FC236}">
                  <a16:creationId xmlns:a16="http://schemas.microsoft.com/office/drawing/2014/main" id="{5D630C8B-3A7C-4321-A3EF-B1D0A698F738}"/>
                </a:ext>
              </a:extLst>
            </p:cNvPr>
            <p:cNvSpPr>
              <a:spLocks/>
            </p:cNvSpPr>
            <p:nvPr userDrawn="1"/>
          </p:nvSpPr>
          <p:spPr bwMode="ltGray">
            <a:xfrm>
              <a:off x="9242969" y="2748567"/>
              <a:ext cx="531187" cy="976917"/>
            </a:xfrm>
            <a:custGeom>
              <a:avLst/>
              <a:gdLst>
                <a:gd name="T0" fmla="*/ 0 w 547"/>
                <a:gd name="T1" fmla="*/ 706 h 1006"/>
                <a:gd name="T2" fmla="*/ 547 w 547"/>
                <a:gd name="T3" fmla="*/ 1006 h 1006"/>
                <a:gd name="T4" fmla="*/ 547 w 547"/>
                <a:gd name="T5" fmla="*/ 300 h 1006"/>
                <a:gd name="T6" fmla="*/ 0 w 547"/>
                <a:gd name="T7" fmla="*/ 0 h 1006"/>
                <a:gd name="T8" fmla="*/ 0 w 547"/>
                <a:gd name="T9" fmla="*/ 706 h 1006"/>
              </a:gdLst>
              <a:ahLst/>
              <a:cxnLst>
                <a:cxn ang="0">
                  <a:pos x="T0" y="T1"/>
                </a:cxn>
                <a:cxn ang="0">
                  <a:pos x="T2" y="T3"/>
                </a:cxn>
                <a:cxn ang="0">
                  <a:pos x="T4" y="T5"/>
                </a:cxn>
                <a:cxn ang="0">
                  <a:pos x="T6" y="T7"/>
                </a:cxn>
                <a:cxn ang="0">
                  <a:pos x="T8" y="T9"/>
                </a:cxn>
              </a:cxnLst>
              <a:rect l="0" t="0" r="r" b="b"/>
              <a:pathLst>
                <a:path w="547" h="1006">
                  <a:moveTo>
                    <a:pt x="0" y="706"/>
                  </a:moveTo>
                  <a:lnTo>
                    <a:pt x="547" y="1006"/>
                  </a:lnTo>
                  <a:lnTo>
                    <a:pt x="547" y="300"/>
                  </a:lnTo>
                  <a:lnTo>
                    <a:pt x="0" y="0"/>
                  </a:lnTo>
                  <a:lnTo>
                    <a:pt x="0" y="706"/>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0">
              <a:extLst>
                <a:ext uri="{FF2B5EF4-FFF2-40B4-BE49-F238E27FC236}">
                  <a16:creationId xmlns:a16="http://schemas.microsoft.com/office/drawing/2014/main" id="{2A590461-2675-4E4A-B9BB-BF5471E89538}"/>
                </a:ext>
              </a:extLst>
            </p:cNvPr>
            <p:cNvSpPr>
              <a:spLocks/>
            </p:cNvSpPr>
            <p:nvPr userDrawn="1"/>
          </p:nvSpPr>
          <p:spPr bwMode="ltGray">
            <a:xfrm>
              <a:off x="8710812" y="3434156"/>
              <a:ext cx="1063344" cy="586538"/>
            </a:xfrm>
            <a:custGeom>
              <a:avLst/>
              <a:gdLst>
                <a:gd name="T0" fmla="*/ 548 w 1095"/>
                <a:gd name="T1" fmla="*/ 0 h 604"/>
                <a:gd name="T2" fmla="*/ 0 w 1095"/>
                <a:gd name="T3" fmla="*/ 300 h 604"/>
                <a:gd name="T4" fmla="*/ 560 w 1095"/>
                <a:gd name="T5" fmla="*/ 604 h 604"/>
                <a:gd name="T6" fmla="*/ 1095 w 1095"/>
                <a:gd name="T7" fmla="*/ 300 h 604"/>
                <a:gd name="T8" fmla="*/ 548 w 1095"/>
                <a:gd name="T9" fmla="*/ 0 h 604"/>
              </a:gdLst>
              <a:ahLst/>
              <a:cxnLst>
                <a:cxn ang="0">
                  <a:pos x="T0" y="T1"/>
                </a:cxn>
                <a:cxn ang="0">
                  <a:pos x="T2" y="T3"/>
                </a:cxn>
                <a:cxn ang="0">
                  <a:pos x="T4" y="T5"/>
                </a:cxn>
                <a:cxn ang="0">
                  <a:pos x="T6" y="T7"/>
                </a:cxn>
                <a:cxn ang="0">
                  <a:pos x="T8" y="T9"/>
                </a:cxn>
              </a:cxnLst>
              <a:rect l="0" t="0" r="r" b="b"/>
              <a:pathLst>
                <a:path w="1095" h="604">
                  <a:moveTo>
                    <a:pt x="548" y="0"/>
                  </a:moveTo>
                  <a:lnTo>
                    <a:pt x="0" y="300"/>
                  </a:lnTo>
                  <a:lnTo>
                    <a:pt x="560" y="604"/>
                  </a:lnTo>
                  <a:lnTo>
                    <a:pt x="1095" y="300"/>
                  </a:lnTo>
                  <a:lnTo>
                    <a:pt x="548"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1">
              <a:extLst>
                <a:ext uri="{FF2B5EF4-FFF2-40B4-BE49-F238E27FC236}">
                  <a16:creationId xmlns:a16="http://schemas.microsoft.com/office/drawing/2014/main" id="{48EAECFD-0CA3-492F-BA94-22EF6EB2205B}"/>
                </a:ext>
              </a:extLst>
            </p:cNvPr>
            <p:cNvSpPr>
              <a:spLocks/>
            </p:cNvSpPr>
            <p:nvPr userDrawn="1"/>
          </p:nvSpPr>
          <p:spPr bwMode="ltGray">
            <a:xfrm>
              <a:off x="9773185" y="2748567"/>
              <a:ext cx="532157" cy="976917"/>
            </a:xfrm>
            <a:custGeom>
              <a:avLst/>
              <a:gdLst>
                <a:gd name="T0" fmla="*/ 548 w 548"/>
                <a:gd name="T1" fmla="*/ 706 h 1006"/>
                <a:gd name="T2" fmla="*/ 0 w 548"/>
                <a:gd name="T3" fmla="*/ 1006 h 1006"/>
                <a:gd name="T4" fmla="*/ 0 w 548"/>
                <a:gd name="T5" fmla="*/ 300 h 1006"/>
                <a:gd name="T6" fmla="*/ 548 w 548"/>
                <a:gd name="T7" fmla="*/ 0 h 1006"/>
                <a:gd name="T8" fmla="*/ 548 w 548"/>
                <a:gd name="T9" fmla="*/ 706 h 1006"/>
              </a:gdLst>
              <a:ahLst/>
              <a:cxnLst>
                <a:cxn ang="0">
                  <a:pos x="T0" y="T1"/>
                </a:cxn>
                <a:cxn ang="0">
                  <a:pos x="T2" y="T3"/>
                </a:cxn>
                <a:cxn ang="0">
                  <a:pos x="T4" y="T5"/>
                </a:cxn>
                <a:cxn ang="0">
                  <a:pos x="T6" y="T7"/>
                </a:cxn>
                <a:cxn ang="0">
                  <a:pos x="T8" y="T9"/>
                </a:cxn>
              </a:cxnLst>
              <a:rect l="0" t="0" r="r" b="b"/>
              <a:pathLst>
                <a:path w="548" h="1006">
                  <a:moveTo>
                    <a:pt x="548" y="706"/>
                  </a:moveTo>
                  <a:lnTo>
                    <a:pt x="0" y="1006"/>
                  </a:lnTo>
                  <a:lnTo>
                    <a:pt x="0" y="300"/>
                  </a:lnTo>
                  <a:lnTo>
                    <a:pt x="548" y="0"/>
                  </a:lnTo>
                  <a:lnTo>
                    <a:pt x="548" y="706"/>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2">
              <a:extLst>
                <a:ext uri="{FF2B5EF4-FFF2-40B4-BE49-F238E27FC236}">
                  <a16:creationId xmlns:a16="http://schemas.microsoft.com/office/drawing/2014/main" id="{62FFEC32-2F2F-43F4-9C21-7F15A26966AC}"/>
                </a:ext>
              </a:extLst>
            </p:cNvPr>
            <p:cNvSpPr>
              <a:spLocks/>
            </p:cNvSpPr>
            <p:nvPr userDrawn="1"/>
          </p:nvSpPr>
          <p:spPr bwMode="ltGray">
            <a:xfrm>
              <a:off x="9773185" y="3434157"/>
              <a:ext cx="1063345" cy="586538"/>
            </a:xfrm>
            <a:custGeom>
              <a:avLst/>
              <a:gdLst>
                <a:gd name="T0" fmla="*/ 548 w 1095"/>
                <a:gd name="T1" fmla="*/ 0 h 604"/>
                <a:gd name="T2" fmla="*/ 0 w 1095"/>
                <a:gd name="T3" fmla="*/ 300 h 604"/>
                <a:gd name="T4" fmla="*/ 560 w 1095"/>
                <a:gd name="T5" fmla="*/ 604 h 604"/>
                <a:gd name="T6" fmla="*/ 1095 w 1095"/>
                <a:gd name="T7" fmla="*/ 300 h 604"/>
                <a:gd name="T8" fmla="*/ 548 w 1095"/>
                <a:gd name="T9" fmla="*/ 0 h 604"/>
                <a:gd name="connsiteX0" fmla="*/ 5005 w 10000"/>
                <a:gd name="connsiteY0" fmla="*/ 0 h 10000"/>
                <a:gd name="connsiteX1" fmla="*/ 0 w 10000"/>
                <a:gd name="connsiteY1" fmla="*/ 4967 h 10000"/>
                <a:gd name="connsiteX2" fmla="*/ 5048 w 10000"/>
                <a:gd name="connsiteY2" fmla="*/ 10000 h 10000"/>
                <a:gd name="connsiteX3" fmla="*/ 10000 w 10000"/>
                <a:gd name="connsiteY3" fmla="*/ 4967 h 10000"/>
                <a:gd name="connsiteX4" fmla="*/ 5005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5005" y="0"/>
                  </a:moveTo>
                  <a:lnTo>
                    <a:pt x="0" y="4967"/>
                  </a:lnTo>
                  <a:lnTo>
                    <a:pt x="5048" y="10000"/>
                  </a:lnTo>
                  <a:lnTo>
                    <a:pt x="10000" y="4967"/>
                  </a:lnTo>
                  <a:lnTo>
                    <a:pt x="5005"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3">
              <a:extLst>
                <a:ext uri="{FF2B5EF4-FFF2-40B4-BE49-F238E27FC236}">
                  <a16:creationId xmlns:a16="http://schemas.microsoft.com/office/drawing/2014/main" id="{647709D2-F4CC-4414-B183-427A6D2A22AB}"/>
                </a:ext>
              </a:extLst>
            </p:cNvPr>
            <p:cNvSpPr>
              <a:spLocks/>
            </p:cNvSpPr>
            <p:nvPr userDrawn="1"/>
          </p:nvSpPr>
          <p:spPr bwMode="ltGray">
            <a:xfrm>
              <a:off x="11361823" y="2748566"/>
              <a:ext cx="534332" cy="982635"/>
            </a:xfrm>
            <a:custGeom>
              <a:avLst/>
              <a:gdLst>
                <a:gd name="T0" fmla="*/ 0 w 548"/>
                <a:gd name="T1" fmla="*/ 706 h 1006"/>
                <a:gd name="T2" fmla="*/ 548 w 548"/>
                <a:gd name="T3" fmla="*/ 1006 h 1006"/>
                <a:gd name="T4" fmla="*/ 548 w 548"/>
                <a:gd name="T5" fmla="*/ 300 h 1006"/>
                <a:gd name="T6" fmla="*/ 0 w 548"/>
                <a:gd name="T7" fmla="*/ 0 h 1006"/>
                <a:gd name="T8" fmla="*/ 0 w 548"/>
                <a:gd name="T9" fmla="*/ 706 h 1006"/>
              </a:gdLst>
              <a:ahLst/>
              <a:cxnLst>
                <a:cxn ang="0">
                  <a:pos x="T0" y="T1"/>
                </a:cxn>
                <a:cxn ang="0">
                  <a:pos x="T2" y="T3"/>
                </a:cxn>
                <a:cxn ang="0">
                  <a:pos x="T4" y="T5"/>
                </a:cxn>
                <a:cxn ang="0">
                  <a:pos x="T6" y="T7"/>
                </a:cxn>
                <a:cxn ang="0">
                  <a:pos x="T8" y="T9"/>
                </a:cxn>
              </a:cxnLst>
              <a:rect l="0" t="0" r="r" b="b"/>
              <a:pathLst>
                <a:path w="548" h="1006">
                  <a:moveTo>
                    <a:pt x="0" y="706"/>
                  </a:moveTo>
                  <a:lnTo>
                    <a:pt x="548" y="1006"/>
                  </a:lnTo>
                  <a:lnTo>
                    <a:pt x="548" y="300"/>
                  </a:lnTo>
                  <a:lnTo>
                    <a:pt x="0" y="0"/>
                  </a:lnTo>
                  <a:lnTo>
                    <a:pt x="0" y="706"/>
                  </a:lnTo>
                  <a:close/>
                </a:path>
              </a:pathLst>
            </a:custGeom>
            <a:solidFill>
              <a:srgbClr val="303030"/>
            </a:solidFill>
            <a:ln w="9525">
              <a:noFill/>
              <a:round/>
              <a:headEnd/>
              <a:tailEnd/>
            </a:ln>
          </p:spPr>
          <p:txBody>
            <a:bodyPr vert="horz" wrap="square" lIns="91440" tIns="45720" rIns="91440" bIns="45720" numCol="1" anchor="t" anchorCtr="0" compatLnSpc="1">
              <a:prstTxWarp prst="textNoShape">
                <a:avLst/>
              </a:prstTxWarp>
            </a:bodyPr>
            <a:lstStyle/>
            <a:p>
              <a:pPr lvl="0"/>
              <a:endParaRPr lang="en-US"/>
            </a:p>
          </p:txBody>
        </p:sp>
        <p:sp>
          <p:nvSpPr>
            <p:cNvPr id="41" name="Freeform 14">
              <a:extLst>
                <a:ext uri="{FF2B5EF4-FFF2-40B4-BE49-F238E27FC236}">
                  <a16:creationId xmlns:a16="http://schemas.microsoft.com/office/drawing/2014/main" id="{72928ABA-DF2E-4C8E-B194-7FA528229810}"/>
                </a:ext>
              </a:extLst>
            </p:cNvPr>
            <p:cNvSpPr>
              <a:spLocks/>
            </p:cNvSpPr>
            <p:nvPr userDrawn="1"/>
          </p:nvSpPr>
          <p:spPr bwMode="ltGray">
            <a:xfrm>
              <a:off x="10833616" y="3434158"/>
              <a:ext cx="1060195" cy="586539"/>
            </a:xfrm>
            <a:custGeom>
              <a:avLst/>
              <a:gdLst>
                <a:gd name="T0" fmla="*/ 548 w 1096"/>
                <a:gd name="T1" fmla="*/ 0 h 604"/>
                <a:gd name="T2" fmla="*/ 0 w 1096"/>
                <a:gd name="T3" fmla="*/ 300 h 604"/>
                <a:gd name="T4" fmla="*/ 560 w 1096"/>
                <a:gd name="T5" fmla="*/ 604 h 604"/>
                <a:gd name="T6" fmla="*/ 1096 w 1096"/>
                <a:gd name="T7" fmla="*/ 300 h 604"/>
                <a:gd name="T8" fmla="*/ 548 w 1096"/>
                <a:gd name="T9" fmla="*/ 0 h 604"/>
                <a:gd name="connsiteX0" fmla="*/ 5000 w 9956"/>
                <a:gd name="connsiteY0" fmla="*/ 0 h 10000"/>
                <a:gd name="connsiteX1" fmla="*/ 0 w 9956"/>
                <a:gd name="connsiteY1" fmla="*/ 4967 h 10000"/>
                <a:gd name="connsiteX2" fmla="*/ 5109 w 9956"/>
                <a:gd name="connsiteY2" fmla="*/ 10000 h 10000"/>
                <a:gd name="connsiteX3" fmla="*/ 9956 w 9956"/>
                <a:gd name="connsiteY3" fmla="*/ 4967 h 10000"/>
                <a:gd name="connsiteX4" fmla="*/ 5000 w 9956"/>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56" h="10000">
                  <a:moveTo>
                    <a:pt x="5000" y="0"/>
                  </a:moveTo>
                  <a:lnTo>
                    <a:pt x="0" y="4967"/>
                  </a:lnTo>
                  <a:lnTo>
                    <a:pt x="5109" y="10000"/>
                  </a:lnTo>
                  <a:lnTo>
                    <a:pt x="9956" y="4967"/>
                  </a:lnTo>
                  <a:lnTo>
                    <a:pt x="5000" y="0"/>
                  </a:lnTo>
                  <a:close/>
                </a:path>
              </a:pathLst>
            </a:custGeom>
            <a:solidFill>
              <a:srgbClr val="303030"/>
            </a:solidFill>
            <a:ln w="9525">
              <a:noFill/>
              <a:round/>
              <a:headEnd/>
              <a:tailEnd/>
            </a:ln>
          </p:spPr>
          <p:txBody>
            <a:bodyPr vert="horz" wrap="square" lIns="91440" tIns="45720" rIns="91440" bIns="45720" numCol="1" anchor="t" anchorCtr="0" compatLnSpc="1">
              <a:prstTxWarp prst="textNoShape">
                <a:avLst/>
              </a:prstTxWarp>
            </a:bodyPr>
            <a:lstStyle/>
            <a:p>
              <a:pPr lvl="0"/>
              <a:endParaRPr lang="en-US"/>
            </a:p>
          </p:txBody>
        </p:sp>
        <p:sp>
          <p:nvSpPr>
            <p:cNvPr id="42" name="Freeform 15">
              <a:extLst>
                <a:ext uri="{FF2B5EF4-FFF2-40B4-BE49-F238E27FC236}">
                  <a16:creationId xmlns:a16="http://schemas.microsoft.com/office/drawing/2014/main" id="{5A52C6C9-8220-4E26-B41D-1AA4F49DF9B8}"/>
                </a:ext>
              </a:extLst>
            </p:cNvPr>
            <p:cNvSpPr>
              <a:spLocks/>
            </p:cNvSpPr>
            <p:nvPr userDrawn="1"/>
          </p:nvSpPr>
          <p:spPr bwMode="ltGray">
            <a:xfrm>
              <a:off x="10299515" y="1771650"/>
              <a:ext cx="532157" cy="976917"/>
            </a:xfrm>
            <a:custGeom>
              <a:avLst/>
              <a:gdLst>
                <a:gd name="T0" fmla="*/ 548 w 548"/>
                <a:gd name="T1" fmla="*/ 706 h 1006"/>
                <a:gd name="T2" fmla="*/ 0 w 548"/>
                <a:gd name="T3" fmla="*/ 1006 h 1006"/>
                <a:gd name="T4" fmla="*/ 0 w 548"/>
                <a:gd name="T5" fmla="*/ 300 h 1006"/>
                <a:gd name="T6" fmla="*/ 548 w 548"/>
                <a:gd name="T7" fmla="*/ 0 h 1006"/>
                <a:gd name="T8" fmla="*/ 548 w 548"/>
                <a:gd name="T9" fmla="*/ 706 h 1006"/>
              </a:gdLst>
              <a:ahLst/>
              <a:cxnLst>
                <a:cxn ang="0">
                  <a:pos x="T0" y="T1"/>
                </a:cxn>
                <a:cxn ang="0">
                  <a:pos x="T2" y="T3"/>
                </a:cxn>
                <a:cxn ang="0">
                  <a:pos x="T4" y="T5"/>
                </a:cxn>
                <a:cxn ang="0">
                  <a:pos x="T6" y="T7"/>
                </a:cxn>
                <a:cxn ang="0">
                  <a:pos x="T8" y="T9"/>
                </a:cxn>
              </a:cxnLst>
              <a:rect l="0" t="0" r="r" b="b"/>
              <a:pathLst>
                <a:path w="548" h="1006">
                  <a:moveTo>
                    <a:pt x="548" y="706"/>
                  </a:moveTo>
                  <a:lnTo>
                    <a:pt x="0" y="1006"/>
                  </a:lnTo>
                  <a:lnTo>
                    <a:pt x="0" y="300"/>
                  </a:lnTo>
                  <a:lnTo>
                    <a:pt x="548" y="0"/>
                  </a:lnTo>
                  <a:lnTo>
                    <a:pt x="548" y="706"/>
                  </a:lnTo>
                  <a:close/>
                </a:path>
              </a:pathLst>
            </a:custGeom>
            <a:solidFill>
              <a:srgbClr val="D83B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6">
              <a:extLst>
                <a:ext uri="{FF2B5EF4-FFF2-40B4-BE49-F238E27FC236}">
                  <a16:creationId xmlns:a16="http://schemas.microsoft.com/office/drawing/2014/main" id="{8548CD94-9B34-4B91-BB2B-8736861E89E1}"/>
                </a:ext>
              </a:extLst>
            </p:cNvPr>
            <p:cNvSpPr>
              <a:spLocks/>
            </p:cNvSpPr>
            <p:nvPr userDrawn="1"/>
          </p:nvSpPr>
          <p:spPr bwMode="ltGray">
            <a:xfrm>
              <a:off x="10831673" y="1771650"/>
              <a:ext cx="531187" cy="976917"/>
            </a:xfrm>
            <a:custGeom>
              <a:avLst/>
              <a:gdLst>
                <a:gd name="T0" fmla="*/ 0 w 547"/>
                <a:gd name="T1" fmla="*/ 706 h 1006"/>
                <a:gd name="T2" fmla="*/ 547 w 547"/>
                <a:gd name="T3" fmla="*/ 1006 h 1006"/>
                <a:gd name="T4" fmla="*/ 547 w 547"/>
                <a:gd name="T5" fmla="*/ 300 h 1006"/>
                <a:gd name="T6" fmla="*/ 0 w 547"/>
                <a:gd name="T7" fmla="*/ 0 h 1006"/>
                <a:gd name="T8" fmla="*/ 0 w 547"/>
                <a:gd name="T9" fmla="*/ 706 h 1006"/>
              </a:gdLst>
              <a:ahLst/>
              <a:cxnLst>
                <a:cxn ang="0">
                  <a:pos x="T0" y="T1"/>
                </a:cxn>
                <a:cxn ang="0">
                  <a:pos x="T2" y="T3"/>
                </a:cxn>
                <a:cxn ang="0">
                  <a:pos x="T4" y="T5"/>
                </a:cxn>
                <a:cxn ang="0">
                  <a:pos x="T6" y="T7"/>
                </a:cxn>
                <a:cxn ang="0">
                  <a:pos x="T8" y="T9"/>
                </a:cxn>
              </a:cxnLst>
              <a:rect l="0" t="0" r="r" b="b"/>
              <a:pathLst>
                <a:path w="547" h="1006">
                  <a:moveTo>
                    <a:pt x="0" y="706"/>
                  </a:moveTo>
                  <a:lnTo>
                    <a:pt x="547" y="1006"/>
                  </a:lnTo>
                  <a:lnTo>
                    <a:pt x="547" y="300"/>
                  </a:lnTo>
                  <a:lnTo>
                    <a:pt x="0" y="0"/>
                  </a:lnTo>
                  <a:lnTo>
                    <a:pt x="0" y="706"/>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7">
              <a:extLst>
                <a:ext uri="{FF2B5EF4-FFF2-40B4-BE49-F238E27FC236}">
                  <a16:creationId xmlns:a16="http://schemas.microsoft.com/office/drawing/2014/main" id="{CFFFDB94-105D-4570-A938-4AD7CE4AE782}"/>
                </a:ext>
              </a:extLst>
            </p:cNvPr>
            <p:cNvSpPr>
              <a:spLocks/>
            </p:cNvSpPr>
            <p:nvPr userDrawn="1"/>
          </p:nvSpPr>
          <p:spPr bwMode="ltGray">
            <a:xfrm>
              <a:off x="10299515" y="2457240"/>
              <a:ext cx="1063344" cy="586538"/>
            </a:xfrm>
            <a:custGeom>
              <a:avLst/>
              <a:gdLst>
                <a:gd name="T0" fmla="*/ 548 w 1095"/>
                <a:gd name="T1" fmla="*/ 0 h 604"/>
                <a:gd name="T2" fmla="*/ 0 w 1095"/>
                <a:gd name="T3" fmla="*/ 300 h 604"/>
                <a:gd name="T4" fmla="*/ 560 w 1095"/>
                <a:gd name="T5" fmla="*/ 604 h 604"/>
                <a:gd name="T6" fmla="*/ 1095 w 1095"/>
                <a:gd name="T7" fmla="*/ 300 h 604"/>
                <a:gd name="T8" fmla="*/ 548 w 1095"/>
                <a:gd name="T9" fmla="*/ 0 h 604"/>
              </a:gdLst>
              <a:ahLst/>
              <a:cxnLst>
                <a:cxn ang="0">
                  <a:pos x="T0" y="T1"/>
                </a:cxn>
                <a:cxn ang="0">
                  <a:pos x="T2" y="T3"/>
                </a:cxn>
                <a:cxn ang="0">
                  <a:pos x="T4" y="T5"/>
                </a:cxn>
                <a:cxn ang="0">
                  <a:pos x="T6" y="T7"/>
                </a:cxn>
                <a:cxn ang="0">
                  <a:pos x="T8" y="T9"/>
                </a:cxn>
              </a:cxnLst>
              <a:rect l="0" t="0" r="r" b="b"/>
              <a:pathLst>
                <a:path w="1095" h="604">
                  <a:moveTo>
                    <a:pt x="548" y="0"/>
                  </a:moveTo>
                  <a:lnTo>
                    <a:pt x="0" y="300"/>
                  </a:lnTo>
                  <a:lnTo>
                    <a:pt x="560" y="604"/>
                  </a:lnTo>
                  <a:lnTo>
                    <a:pt x="1095" y="300"/>
                  </a:lnTo>
                  <a:lnTo>
                    <a:pt x="548"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8">
              <a:extLst>
                <a:ext uri="{FF2B5EF4-FFF2-40B4-BE49-F238E27FC236}">
                  <a16:creationId xmlns:a16="http://schemas.microsoft.com/office/drawing/2014/main" id="{AC2A78A9-4071-45DC-BAE8-1C643EDD9B01}"/>
                </a:ext>
              </a:extLst>
            </p:cNvPr>
            <p:cNvSpPr>
              <a:spLocks/>
            </p:cNvSpPr>
            <p:nvPr userDrawn="1"/>
          </p:nvSpPr>
          <p:spPr bwMode="ltGray">
            <a:xfrm>
              <a:off x="11364801" y="1771650"/>
              <a:ext cx="531187" cy="976917"/>
            </a:xfrm>
            <a:custGeom>
              <a:avLst/>
              <a:gdLst>
                <a:gd name="T0" fmla="*/ 547 w 547"/>
                <a:gd name="T1" fmla="*/ 706 h 1006"/>
                <a:gd name="T2" fmla="*/ 0 w 547"/>
                <a:gd name="T3" fmla="*/ 1006 h 1006"/>
                <a:gd name="T4" fmla="*/ 0 w 547"/>
                <a:gd name="T5" fmla="*/ 300 h 1006"/>
                <a:gd name="T6" fmla="*/ 547 w 547"/>
                <a:gd name="T7" fmla="*/ 0 h 1006"/>
                <a:gd name="T8" fmla="*/ 547 w 547"/>
                <a:gd name="T9" fmla="*/ 706 h 1006"/>
              </a:gdLst>
              <a:ahLst/>
              <a:cxnLst>
                <a:cxn ang="0">
                  <a:pos x="T0" y="T1"/>
                </a:cxn>
                <a:cxn ang="0">
                  <a:pos x="T2" y="T3"/>
                </a:cxn>
                <a:cxn ang="0">
                  <a:pos x="T4" y="T5"/>
                </a:cxn>
                <a:cxn ang="0">
                  <a:pos x="T6" y="T7"/>
                </a:cxn>
                <a:cxn ang="0">
                  <a:pos x="T8" y="T9"/>
                </a:cxn>
              </a:cxnLst>
              <a:rect l="0" t="0" r="r" b="b"/>
              <a:pathLst>
                <a:path w="547" h="1006">
                  <a:moveTo>
                    <a:pt x="547" y="706"/>
                  </a:moveTo>
                  <a:lnTo>
                    <a:pt x="0" y="1006"/>
                  </a:lnTo>
                  <a:lnTo>
                    <a:pt x="0" y="300"/>
                  </a:lnTo>
                  <a:lnTo>
                    <a:pt x="547" y="0"/>
                  </a:lnTo>
                  <a:lnTo>
                    <a:pt x="547" y="706"/>
                  </a:lnTo>
                  <a:close/>
                </a:path>
              </a:pathLst>
            </a:custGeom>
            <a:solidFill>
              <a:srgbClr val="D83B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Shape 56">
              <a:extLst>
                <a:ext uri="{FF2B5EF4-FFF2-40B4-BE49-F238E27FC236}">
                  <a16:creationId xmlns:a16="http://schemas.microsoft.com/office/drawing/2014/main" id="{6A0EEF9B-FB8E-409B-A24F-BD7570B88204}"/>
                </a:ext>
              </a:extLst>
            </p:cNvPr>
            <p:cNvSpPr>
              <a:spLocks/>
            </p:cNvSpPr>
            <p:nvPr userDrawn="1"/>
          </p:nvSpPr>
          <p:spPr bwMode="ltGray">
            <a:xfrm>
              <a:off x="11895988" y="1771650"/>
              <a:ext cx="296013" cy="847641"/>
            </a:xfrm>
            <a:custGeom>
              <a:avLst/>
              <a:gdLst>
                <a:gd name="connsiteX0" fmla="*/ 0 w 296013"/>
                <a:gd name="connsiteY0" fmla="*/ 0 h 847641"/>
                <a:gd name="connsiteX1" fmla="*/ 296013 w 296013"/>
                <a:gd name="connsiteY1" fmla="*/ 162051 h 847641"/>
                <a:gd name="connsiteX2" fmla="*/ 296013 w 296013"/>
                <a:gd name="connsiteY2" fmla="*/ 847641 h 847641"/>
                <a:gd name="connsiteX3" fmla="*/ 0 w 296013"/>
                <a:gd name="connsiteY3" fmla="*/ 685590 h 847641"/>
              </a:gdLst>
              <a:ahLst/>
              <a:cxnLst>
                <a:cxn ang="0">
                  <a:pos x="connsiteX0" y="connsiteY0"/>
                </a:cxn>
                <a:cxn ang="0">
                  <a:pos x="connsiteX1" y="connsiteY1"/>
                </a:cxn>
                <a:cxn ang="0">
                  <a:pos x="connsiteX2" y="connsiteY2"/>
                </a:cxn>
                <a:cxn ang="0">
                  <a:pos x="connsiteX3" y="connsiteY3"/>
                </a:cxn>
              </a:cxnLst>
              <a:rect l="l" t="t" r="r" b="b"/>
              <a:pathLst>
                <a:path w="296013" h="847641">
                  <a:moveTo>
                    <a:pt x="0" y="0"/>
                  </a:moveTo>
                  <a:lnTo>
                    <a:pt x="296013" y="162051"/>
                  </a:lnTo>
                  <a:lnTo>
                    <a:pt x="296013" y="847641"/>
                  </a:lnTo>
                  <a:lnTo>
                    <a:pt x="0" y="685590"/>
                  </a:lnTo>
                  <a:close/>
                </a:path>
              </a:pathLst>
            </a:custGeom>
            <a:solidFill>
              <a:srgbClr val="F375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59" name="Freeform: Shape 58">
              <a:extLst>
                <a:ext uri="{FF2B5EF4-FFF2-40B4-BE49-F238E27FC236}">
                  <a16:creationId xmlns:a16="http://schemas.microsoft.com/office/drawing/2014/main" id="{390FC8DE-C4AD-4BD3-9506-276C17F0C333}"/>
                </a:ext>
              </a:extLst>
            </p:cNvPr>
            <p:cNvSpPr>
              <a:spLocks/>
            </p:cNvSpPr>
            <p:nvPr userDrawn="1"/>
          </p:nvSpPr>
          <p:spPr bwMode="ltGray">
            <a:xfrm>
              <a:off x="11364800" y="2457240"/>
              <a:ext cx="827200" cy="593577"/>
            </a:xfrm>
            <a:custGeom>
              <a:avLst/>
              <a:gdLst>
                <a:gd name="connsiteX0" fmla="*/ 531141 w 827200"/>
                <a:gd name="connsiteY0" fmla="*/ 0 h 593577"/>
                <a:gd name="connsiteX1" fmla="*/ 827200 w 827200"/>
                <a:gd name="connsiteY1" fmla="*/ 162066 h 593577"/>
                <a:gd name="connsiteX2" fmla="*/ 827200 w 827200"/>
                <a:gd name="connsiteY2" fmla="*/ 425095 h 593577"/>
                <a:gd name="connsiteX3" fmla="*/ 529758 w 827200"/>
                <a:gd name="connsiteY3" fmla="*/ 593577 h 593577"/>
                <a:gd name="connsiteX4" fmla="*/ 0 w 827200"/>
                <a:gd name="connsiteY4" fmla="*/ 291334 h 593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200" h="593577">
                  <a:moveTo>
                    <a:pt x="531141" y="0"/>
                  </a:moveTo>
                  <a:lnTo>
                    <a:pt x="827200" y="162066"/>
                  </a:lnTo>
                  <a:lnTo>
                    <a:pt x="827200" y="425095"/>
                  </a:lnTo>
                  <a:lnTo>
                    <a:pt x="529758" y="593577"/>
                  </a:lnTo>
                  <a:lnTo>
                    <a:pt x="0" y="291334"/>
                  </a:lnTo>
                  <a:close/>
                </a:path>
              </a:pathLst>
            </a:custGeom>
            <a:solidFill>
              <a:srgbClr val="303030"/>
            </a:solidFill>
            <a:ln w="9525">
              <a:solidFill>
                <a:srgbClr val="303030"/>
              </a:solidFill>
              <a:round/>
              <a:headEnd/>
              <a:tailEnd/>
            </a:ln>
          </p:spPr>
          <p:txBody>
            <a:bodyPr vert="horz" wrap="square" lIns="91440" tIns="45720" rIns="91440" bIns="45720" numCol="1" anchor="t" anchorCtr="0" compatLnSpc="1">
              <a:prstTxWarp prst="textNoShape">
                <a:avLst/>
              </a:prstTxWarp>
              <a:noAutofit/>
            </a:bodyPr>
            <a:lstStyle/>
            <a:p>
              <a:pPr lvl="0"/>
              <a:endParaRPr lang="en-US"/>
            </a:p>
          </p:txBody>
        </p:sp>
        <p:sp>
          <p:nvSpPr>
            <p:cNvPr id="48" name="Freeform 21">
              <a:extLst>
                <a:ext uri="{FF2B5EF4-FFF2-40B4-BE49-F238E27FC236}">
                  <a16:creationId xmlns:a16="http://schemas.microsoft.com/office/drawing/2014/main" id="{77297A5A-69AC-4DF4-95F9-A09D48D814E3}"/>
                </a:ext>
              </a:extLst>
            </p:cNvPr>
            <p:cNvSpPr>
              <a:spLocks/>
            </p:cNvSpPr>
            <p:nvPr userDrawn="1"/>
          </p:nvSpPr>
          <p:spPr bwMode="ltGray">
            <a:xfrm>
              <a:off x="10316024" y="4400391"/>
              <a:ext cx="531187" cy="976917"/>
            </a:xfrm>
            <a:custGeom>
              <a:avLst/>
              <a:gdLst>
                <a:gd name="T0" fmla="*/ 547 w 547"/>
                <a:gd name="T1" fmla="*/ 707 h 1006"/>
                <a:gd name="T2" fmla="*/ 0 w 547"/>
                <a:gd name="T3" fmla="*/ 1006 h 1006"/>
                <a:gd name="T4" fmla="*/ 0 w 547"/>
                <a:gd name="T5" fmla="*/ 300 h 1006"/>
                <a:gd name="T6" fmla="*/ 547 w 547"/>
                <a:gd name="T7" fmla="*/ 0 h 1006"/>
                <a:gd name="T8" fmla="*/ 547 w 547"/>
                <a:gd name="T9" fmla="*/ 707 h 1006"/>
              </a:gdLst>
              <a:ahLst/>
              <a:cxnLst>
                <a:cxn ang="0">
                  <a:pos x="T0" y="T1"/>
                </a:cxn>
                <a:cxn ang="0">
                  <a:pos x="T2" y="T3"/>
                </a:cxn>
                <a:cxn ang="0">
                  <a:pos x="T4" y="T5"/>
                </a:cxn>
                <a:cxn ang="0">
                  <a:pos x="T6" y="T7"/>
                </a:cxn>
                <a:cxn ang="0">
                  <a:pos x="T8" y="T9"/>
                </a:cxn>
              </a:cxnLst>
              <a:rect l="0" t="0" r="r" b="b"/>
              <a:pathLst>
                <a:path w="547" h="1006">
                  <a:moveTo>
                    <a:pt x="547" y="707"/>
                  </a:moveTo>
                  <a:lnTo>
                    <a:pt x="0" y="1006"/>
                  </a:lnTo>
                  <a:lnTo>
                    <a:pt x="0" y="300"/>
                  </a:lnTo>
                  <a:lnTo>
                    <a:pt x="547" y="0"/>
                  </a:lnTo>
                  <a:lnTo>
                    <a:pt x="547" y="707"/>
                  </a:lnTo>
                  <a:close/>
                </a:path>
              </a:pathLst>
            </a:custGeom>
            <a:solidFill>
              <a:srgbClr val="D83B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a:extLst>
                <a:ext uri="{FF2B5EF4-FFF2-40B4-BE49-F238E27FC236}">
                  <a16:creationId xmlns:a16="http://schemas.microsoft.com/office/drawing/2014/main" id="{E65087DC-7AC8-4AA7-9010-A067ADE1CF79}"/>
                </a:ext>
              </a:extLst>
            </p:cNvPr>
            <p:cNvSpPr>
              <a:spLocks/>
            </p:cNvSpPr>
            <p:nvPr userDrawn="1"/>
          </p:nvSpPr>
          <p:spPr bwMode="ltGray">
            <a:xfrm>
              <a:off x="10847210" y="4400391"/>
              <a:ext cx="532157" cy="976917"/>
            </a:xfrm>
            <a:custGeom>
              <a:avLst/>
              <a:gdLst>
                <a:gd name="T0" fmla="*/ 0 w 548"/>
                <a:gd name="T1" fmla="*/ 707 h 1006"/>
                <a:gd name="T2" fmla="*/ 548 w 548"/>
                <a:gd name="T3" fmla="*/ 1006 h 1006"/>
                <a:gd name="T4" fmla="*/ 548 w 548"/>
                <a:gd name="T5" fmla="*/ 300 h 1006"/>
                <a:gd name="T6" fmla="*/ 0 w 548"/>
                <a:gd name="T7" fmla="*/ 0 h 1006"/>
                <a:gd name="T8" fmla="*/ 0 w 548"/>
                <a:gd name="T9" fmla="*/ 707 h 1006"/>
              </a:gdLst>
              <a:ahLst/>
              <a:cxnLst>
                <a:cxn ang="0">
                  <a:pos x="T0" y="T1"/>
                </a:cxn>
                <a:cxn ang="0">
                  <a:pos x="T2" y="T3"/>
                </a:cxn>
                <a:cxn ang="0">
                  <a:pos x="T4" y="T5"/>
                </a:cxn>
                <a:cxn ang="0">
                  <a:pos x="T6" y="T7"/>
                </a:cxn>
                <a:cxn ang="0">
                  <a:pos x="T8" y="T9"/>
                </a:cxn>
              </a:cxnLst>
              <a:rect l="0" t="0" r="r" b="b"/>
              <a:pathLst>
                <a:path w="548" h="1006">
                  <a:moveTo>
                    <a:pt x="0" y="707"/>
                  </a:moveTo>
                  <a:lnTo>
                    <a:pt x="548" y="1006"/>
                  </a:lnTo>
                  <a:lnTo>
                    <a:pt x="548" y="300"/>
                  </a:lnTo>
                  <a:lnTo>
                    <a:pt x="0" y="0"/>
                  </a:lnTo>
                  <a:lnTo>
                    <a:pt x="0" y="707"/>
                  </a:lnTo>
                  <a:close/>
                </a:path>
              </a:pathLst>
            </a:custGeom>
            <a:solidFill>
              <a:srgbClr val="B9B9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a:extLst>
                <a:ext uri="{FF2B5EF4-FFF2-40B4-BE49-F238E27FC236}">
                  <a16:creationId xmlns:a16="http://schemas.microsoft.com/office/drawing/2014/main" id="{3B4C2EBB-4C89-4380-A5E7-A7BD40C2B90E}"/>
                </a:ext>
              </a:extLst>
            </p:cNvPr>
            <p:cNvSpPr>
              <a:spLocks/>
            </p:cNvSpPr>
            <p:nvPr userDrawn="1"/>
          </p:nvSpPr>
          <p:spPr bwMode="ltGray">
            <a:xfrm>
              <a:off x="10316024" y="5086952"/>
              <a:ext cx="1063344" cy="585568"/>
            </a:xfrm>
            <a:custGeom>
              <a:avLst/>
              <a:gdLst>
                <a:gd name="T0" fmla="*/ 547 w 1095"/>
                <a:gd name="T1" fmla="*/ 0 h 603"/>
                <a:gd name="T2" fmla="*/ 0 w 1095"/>
                <a:gd name="T3" fmla="*/ 299 h 603"/>
                <a:gd name="T4" fmla="*/ 560 w 1095"/>
                <a:gd name="T5" fmla="*/ 603 h 603"/>
                <a:gd name="T6" fmla="*/ 1095 w 1095"/>
                <a:gd name="T7" fmla="*/ 299 h 603"/>
                <a:gd name="T8" fmla="*/ 547 w 1095"/>
                <a:gd name="T9" fmla="*/ 0 h 603"/>
              </a:gdLst>
              <a:ahLst/>
              <a:cxnLst>
                <a:cxn ang="0">
                  <a:pos x="T0" y="T1"/>
                </a:cxn>
                <a:cxn ang="0">
                  <a:pos x="T2" y="T3"/>
                </a:cxn>
                <a:cxn ang="0">
                  <a:pos x="T4" y="T5"/>
                </a:cxn>
                <a:cxn ang="0">
                  <a:pos x="T6" y="T7"/>
                </a:cxn>
                <a:cxn ang="0">
                  <a:pos x="T8" y="T9"/>
                </a:cxn>
              </a:cxnLst>
              <a:rect l="0" t="0" r="r" b="b"/>
              <a:pathLst>
                <a:path w="1095" h="603">
                  <a:moveTo>
                    <a:pt x="547" y="0"/>
                  </a:moveTo>
                  <a:lnTo>
                    <a:pt x="0" y="299"/>
                  </a:lnTo>
                  <a:lnTo>
                    <a:pt x="560" y="603"/>
                  </a:lnTo>
                  <a:lnTo>
                    <a:pt x="1095" y="299"/>
                  </a:lnTo>
                  <a:lnTo>
                    <a:pt x="547"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a:extLst>
                <a:ext uri="{FF2B5EF4-FFF2-40B4-BE49-F238E27FC236}">
                  <a16:creationId xmlns:a16="http://schemas.microsoft.com/office/drawing/2014/main" id="{0D7CD4FA-6D18-4E1F-9C7D-91AA2E32B2BC}"/>
                </a:ext>
              </a:extLst>
            </p:cNvPr>
            <p:cNvSpPr>
              <a:spLocks/>
            </p:cNvSpPr>
            <p:nvPr userDrawn="1"/>
          </p:nvSpPr>
          <p:spPr bwMode="ltGray">
            <a:xfrm>
              <a:off x="8720523" y="4697545"/>
              <a:ext cx="531187" cy="974975"/>
            </a:xfrm>
            <a:custGeom>
              <a:avLst/>
              <a:gdLst>
                <a:gd name="T0" fmla="*/ 547 w 547"/>
                <a:gd name="T1" fmla="*/ 705 h 1004"/>
                <a:gd name="T2" fmla="*/ 0 w 547"/>
                <a:gd name="T3" fmla="*/ 1004 h 1004"/>
                <a:gd name="T4" fmla="*/ 0 w 547"/>
                <a:gd name="T5" fmla="*/ 298 h 1004"/>
                <a:gd name="T6" fmla="*/ 547 w 547"/>
                <a:gd name="T7" fmla="*/ 0 h 1004"/>
                <a:gd name="T8" fmla="*/ 547 w 547"/>
                <a:gd name="T9" fmla="*/ 705 h 1004"/>
              </a:gdLst>
              <a:ahLst/>
              <a:cxnLst>
                <a:cxn ang="0">
                  <a:pos x="T0" y="T1"/>
                </a:cxn>
                <a:cxn ang="0">
                  <a:pos x="T2" y="T3"/>
                </a:cxn>
                <a:cxn ang="0">
                  <a:pos x="T4" y="T5"/>
                </a:cxn>
                <a:cxn ang="0">
                  <a:pos x="T6" y="T7"/>
                </a:cxn>
                <a:cxn ang="0">
                  <a:pos x="T8" y="T9"/>
                </a:cxn>
              </a:cxnLst>
              <a:rect l="0" t="0" r="r" b="b"/>
              <a:pathLst>
                <a:path w="547" h="1004">
                  <a:moveTo>
                    <a:pt x="547" y="705"/>
                  </a:moveTo>
                  <a:lnTo>
                    <a:pt x="0" y="1004"/>
                  </a:lnTo>
                  <a:lnTo>
                    <a:pt x="0" y="298"/>
                  </a:lnTo>
                  <a:lnTo>
                    <a:pt x="547" y="0"/>
                  </a:lnTo>
                  <a:lnTo>
                    <a:pt x="547" y="705"/>
                  </a:lnTo>
                  <a:close/>
                </a:path>
              </a:pathLst>
            </a:custGeom>
            <a:solidFill>
              <a:srgbClr val="D83B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a:extLst>
                <a:ext uri="{FF2B5EF4-FFF2-40B4-BE49-F238E27FC236}">
                  <a16:creationId xmlns:a16="http://schemas.microsoft.com/office/drawing/2014/main" id="{5D06D6BE-8F81-4F1F-9E44-429E129C1957}"/>
                </a:ext>
              </a:extLst>
            </p:cNvPr>
            <p:cNvSpPr>
              <a:spLocks/>
            </p:cNvSpPr>
            <p:nvPr userDrawn="1"/>
          </p:nvSpPr>
          <p:spPr bwMode="ltGray">
            <a:xfrm>
              <a:off x="9251709" y="4697545"/>
              <a:ext cx="532157" cy="974975"/>
            </a:xfrm>
            <a:custGeom>
              <a:avLst/>
              <a:gdLst>
                <a:gd name="T0" fmla="*/ 0 w 548"/>
                <a:gd name="T1" fmla="*/ 705 h 1004"/>
                <a:gd name="T2" fmla="*/ 548 w 548"/>
                <a:gd name="T3" fmla="*/ 1004 h 1004"/>
                <a:gd name="T4" fmla="*/ 548 w 548"/>
                <a:gd name="T5" fmla="*/ 298 h 1004"/>
                <a:gd name="T6" fmla="*/ 0 w 548"/>
                <a:gd name="T7" fmla="*/ 0 h 1004"/>
                <a:gd name="T8" fmla="*/ 0 w 548"/>
                <a:gd name="T9" fmla="*/ 705 h 1004"/>
              </a:gdLst>
              <a:ahLst/>
              <a:cxnLst>
                <a:cxn ang="0">
                  <a:pos x="T0" y="T1"/>
                </a:cxn>
                <a:cxn ang="0">
                  <a:pos x="T2" y="T3"/>
                </a:cxn>
                <a:cxn ang="0">
                  <a:pos x="T4" y="T5"/>
                </a:cxn>
                <a:cxn ang="0">
                  <a:pos x="T6" y="T7"/>
                </a:cxn>
                <a:cxn ang="0">
                  <a:pos x="T8" y="T9"/>
                </a:cxn>
              </a:cxnLst>
              <a:rect l="0" t="0" r="r" b="b"/>
              <a:pathLst>
                <a:path w="548" h="1004">
                  <a:moveTo>
                    <a:pt x="0" y="705"/>
                  </a:moveTo>
                  <a:lnTo>
                    <a:pt x="548" y="1004"/>
                  </a:lnTo>
                  <a:lnTo>
                    <a:pt x="548" y="298"/>
                  </a:lnTo>
                  <a:lnTo>
                    <a:pt x="0" y="0"/>
                  </a:lnTo>
                  <a:lnTo>
                    <a:pt x="0" y="70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a:extLst>
                <a:ext uri="{FF2B5EF4-FFF2-40B4-BE49-F238E27FC236}">
                  <a16:creationId xmlns:a16="http://schemas.microsoft.com/office/drawing/2014/main" id="{3F7CF64D-F067-41E4-8D9F-41FF38972828}"/>
                </a:ext>
              </a:extLst>
            </p:cNvPr>
            <p:cNvSpPr>
              <a:spLocks/>
            </p:cNvSpPr>
            <p:nvPr userDrawn="1"/>
          </p:nvSpPr>
          <p:spPr bwMode="ltGray">
            <a:xfrm>
              <a:off x="8720523" y="5382163"/>
              <a:ext cx="1063344" cy="585568"/>
            </a:xfrm>
            <a:custGeom>
              <a:avLst/>
              <a:gdLst>
                <a:gd name="T0" fmla="*/ 547 w 1095"/>
                <a:gd name="T1" fmla="*/ 0 h 603"/>
                <a:gd name="T2" fmla="*/ 0 w 1095"/>
                <a:gd name="T3" fmla="*/ 299 h 603"/>
                <a:gd name="T4" fmla="*/ 560 w 1095"/>
                <a:gd name="T5" fmla="*/ 603 h 603"/>
                <a:gd name="T6" fmla="*/ 1095 w 1095"/>
                <a:gd name="T7" fmla="*/ 299 h 603"/>
                <a:gd name="T8" fmla="*/ 547 w 1095"/>
                <a:gd name="T9" fmla="*/ 0 h 603"/>
              </a:gdLst>
              <a:ahLst/>
              <a:cxnLst>
                <a:cxn ang="0">
                  <a:pos x="T0" y="T1"/>
                </a:cxn>
                <a:cxn ang="0">
                  <a:pos x="T2" y="T3"/>
                </a:cxn>
                <a:cxn ang="0">
                  <a:pos x="T4" y="T5"/>
                </a:cxn>
                <a:cxn ang="0">
                  <a:pos x="T6" y="T7"/>
                </a:cxn>
                <a:cxn ang="0">
                  <a:pos x="T8" y="T9"/>
                </a:cxn>
              </a:cxnLst>
              <a:rect l="0" t="0" r="r" b="b"/>
              <a:pathLst>
                <a:path w="1095" h="603">
                  <a:moveTo>
                    <a:pt x="547" y="0"/>
                  </a:moveTo>
                  <a:lnTo>
                    <a:pt x="0" y="299"/>
                  </a:lnTo>
                  <a:lnTo>
                    <a:pt x="560" y="603"/>
                  </a:lnTo>
                  <a:lnTo>
                    <a:pt x="1095" y="299"/>
                  </a:lnTo>
                  <a:lnTo>
                    <a:pt x="547" y="0"/>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4" name="Rectangle 53">
            <a:extLst>
              <a:ext uri="{FF2B5EF4-FFF2-40B4-BE49-F238E27FC236}">
                <a16:creationId xmlns:a16="http://schemas.microsoft.com/office/drawing/2014/main" id="{4899085C-4B16-41A5-A2CB-5D4798A0322E}"/>
              </a:ext>
            </a:extLst>
          </p:cNvPr>
          <p:cNvSpPr/>
          <p:nvPr userDrawn="1"/>
        </p:nvSpPr>
        <p:spPr bwMode="white">
          <a:xfrm>
            <a:off x="5791479" y="3074916"/>
            <a:ext cx="2321486" cy="1405513"/>
          </a:xfrm>
          <a:prstGeom prst="rect">
            <a:avLst/>
          </a:prstGeom>
        </p:spPr>
        <p:txBody>
          <a:bodyPr wrap="square" lIns="0" tIns="0" rIns="0" bIns="0">
            <a:spAutoFit/>
          </a:bodyPr>
          <a:lstStyle/>
          <a:p>
            <a:pPr marL="0" marR="0" lvl="0" indent="0" algn="l" defTabSz="932742"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Learn.</a:t>
            </a:r>
          </a:p>
          <a:p>
            <a:pPr marL="0" marR="0" lvl="0" indent="0" algn="l" defTabSz="932742"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Connect.</a:t>
            </a:r>
          </a:p>
          <a:p>
            <a:pPr marL="0" marR="0" lvl="0" indent="0" algn="l" defTabSz="932742" rtl="0" eaLnBrk="1" fontAlgn="auto" latinLnBrk="0" hangingPunct="1">
              <a:lnSpc>
                <a:spcPct val="100000"/>
              </a:lnSpc>
              <a:spcBef>
                <a:spcPts val="800"/>
              </a:spcBef>
              <a:spcAft>
                <a:spcPts val="0"/>
              </a:spcAft>
              <a:buClrTx/>
              <a:buSzTx/>
              <a:buFontTx/>
              <a:buNone/>
              <a:tabLst/>
              <a:defRPr/>
            </a:pPr>
            <a:r>
              <a:rPr kumimoji="0" lang="en-US" sz="2600" b="0" i="0" u="none" strike="noStrike" kern="1200" cap="none" normalizeH="0" baseline="0" noProof="0">
                <a:ln w="3175">
                  <a:noFill/>
                </a:ln>
                <a:gradFill>
                  <a:gsLst>
                    <a:gs pos="14801">
                      <a:schemeClr val="bg1"/>
                    </a:gs>
                    <a:gs pos="75000">
                      <a:schemeClr val="bg1"/>
                    </a:gs>
                  </a:gsLst>
                  <a:lin ang="5400000" scaled="1"/>
                </a:gradFill>
                <a:effectLst/>
                <a:uLnTx/>
                <a:uFillTx/>
                <a:latin typeface="Segoe UI Semibold"/>
                <a:ea typeface="+mn-ea"/>
                <a:cs typeface="Segoe UI" pitchFamily="34" charset="0"/>
              </a:rPr>
              <a:t>Explore.</a:t>
            </a:r>
          </a:p>
        </p:txBody>
      </p:sp>
      <p:pic>
        <p:nvPicPr>
          <p:cNvPr id="55" name="Graphic 54">
            <a:extLst>
              <a:ext uri="{FF2B5EF4-FFF2-40B4-BE49-F238E27FC236}">
                <a16:creationId xmlns:a16="http://schemas.microsoft.com/office/drawing/2014/main" id="{CF5E403F-D2DC-4030-8392-9E3E0A38A1D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bwMode="white">
          <a:xfrm>
            <a:off x="1174192" y="3183752"/>
            <a:ext cx="2712307" cy="1367241"/>
          </a:xfrm>
          <a:prstGeom prst="rect">
            <a:avLst/>
          </a:prstGeom>
          <a:effectLst/>
        </p:spPr>
      </p:pic>
    </p:spTree>
    <p:extLst>
      <p:ext uri="{BB962C8B-B14F-4D97-AF65-F5344CB8AC3E}">
        <p14:creationId xmlns:p14="http://schemas.microsoft.com/office/powerpoint/2010/main" val="38866831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2979539"/>
            <a:ext cx="5943600" cy="553998"/>
          </a:xfrm>
        </p:spPr>
        <p:txBody>
          <a:bodyPr anchor="b" anchorCtr="0">
            <a:spAutoFit/>
          </a:bodyPr>
          <a:lstStyle>
            <a:lvl1pPr>
              <a:defRPr/>
            </a:lvl1pPr>
          </a:lstStyle>
          <a:p>
            <a:r>
              <a:rPr lang="en-US"/>
              <a:t>Presentation title </a:t>
            </a:r>
          </a:p>
        </p:txBody>
      </p:sp>
      <p:sp>
        <p:nvSpPr>
          <p:cNvPr id="5" name="Text Placeholder 4"/>
          <p:cNvSpPr>
            <a:spLocks noGrp="1"/>
          </p:cNvSpPr>
          <p:nvPr>
            <p:ph type="body" sz="quarter" idx="12" hasCustomPrompt="1"/>
          </p:nvPr>
        </p:nvSpPr>
        <p:spPr>
          <a:xfrm>
            <a:off x="582041" y="3962400"/>
            <a:ext cx="5943600" cy="307777"/>
          </a:xfrm>
          <a:noFill/>
        </p:spPr>
        <p:txBody>
          <a:bodyPr wrap="square" lIns="0" tIns="0" rIns="0" bIns="0">
            <a:spAutoFit/>
          </a:bodyPr>
          <a:lstStyle>
            <a:lvl1pPr marL="0" indent="0">
              <a:spcBef>
                <a:spcPts val="0"/>
              </a:spcBef>
              <a:buNone/>
              <a:defRPr sz="20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29F4249-981E-4054-9F37-C6C7DFAB38F6}"/>
              </a:ext>
            </a:extLst>
          </p:cNvPr>
          <p:cNvSpPr>
            <a:spLocks noGrp="1"/>
          </p:cNvSpPr>
          <p:nvPr>
            <p:ph type="body" sz="quarter" idx="13" hasCustomPrompt="1"/>
          </p:nvPr>
        </p:nvSpPr>
        <p:spPr>
          <a:xfrm>
            <a:off x="8917757" y="585788"/>
            <a:ext cx="2691631" cy="276999"/>
          </a:xfrm>
          <a:solidFill>
            <a:srgbClr val="E6E6E6">
              <a:alpha val="75000"/>
            </a:srgbClr>
          </a:solidFill>
        </p:spPr>
        <p:txBody>
          <a:bodyPr/>
          <a:lstStyle>
            <a:lvl1pPr marL="0" marR="0" indent="0" algn="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800" kern="1200" spc="0" baseline="0" dirty="0">
                <a:gradFill>
                  <a:gsLst>
                    <a:gs pos="23466">
                      <a:schemeClr val="bg2">
                        <a:lumMod val="50000"/>
                      </a:schemeClr>
                    </a:gs>
                    <a:gs pos="56000">
                      <a:schemeClr val="bg2">
                        <a:lumMod val="50000"/>
                      </a:schemeClr>
                    </a:gs>
                  </a:gsLst>
                  <a:lin ang="5400000" scaled="0"/>
                </a:gradFill>
                <a:latin typeface="+mj-lt"/>
                <a:ea typeface="+mn-ea"/>
                <a:cs typeface="Segoe UI Semilight" panose="020B0402040204020203" pitchFamily="34" charset="0"/>
              </a:defRPr>
            </a:lvl1pPr>
          </a:lstStyle>
          <a:p>
            <a:pPr lvl="0"/>
            <a:r>
              <a:rPr lang="en-US">
                <a:latin typeface="+mj-lt"/>
              </a:rPr>
              <a:t>Session code here</a:t>
            </a:r>
            <a:endParaRPr lang="en-US"/>
          </a:p>
        </p:txBody>
      </p:sp>
      <p:grpSp>
        <p:nvGrpSpPr>
          <p:cNvPr id="9" name="Group 8">
            <a:extLst>
              <a:ext uri="{FF2B5EF4-FFF2-40B4-BE49-F238E27FC236}">
                <a16:creationId xmlns:a16="http://schemas.microsoft.com/office/drawing/2014/main" id="{4DCBAFEF-FDA0-4148-B6F8-D1D9029A0218}"/>
              </a:ext>
            </a:extLst>
          </p:cNvPr>
          <p:cNvGrpSpPr/>
          <p:nvPr userDrawn="1"/>
        </p:nvGrpSpPr>
        <p:grpSpPr bwMode="ltGray">
          <a:xfrm>
            <a:off x="6256117" y="-21839"/>
            <a:ext cx="5932086" cy="6890047"/>
            <a:chOff x="6256117" y="-21839"/>
            <a:chExt cx="5932086" cy="6890047"/>
          </a:xfrm>
        </p:grpSpPr>
        <p:grpSp>
          <p:nvGrpSpPr>
            <p:cNvPr id="30" name="Group 29">
              <a:extLst>
                <a:ext uri="{FF2B5EF4-FFF2-40B4-BE49-F238E27FC236}">
                  <a16:creationId xmlns:a16="http://schemas.microsoft.com/office/drawing/2014/main" id="{89BE868E-A240-4959-BD66-6BC44EE5A4AF}"/>
                </a:ext>
              </a:extLst>
            </p:cNvPr>
            <p:cNvGrpSpPr/>
            <p:nvPr userDrawn="1"/>
          </p:nvGrpSpPr>
          <p:grpSpPr bwMode="ltGray">
            <a:xfrm>
              <a:off x="8507413" y="1457714"/>
              <a:ext cx="3680790" cy="5392441"/>
              <a:chOff x="8507413" y="1457714"/>
              <a:chExt cx="3680790" cy="5392441"/>
            </a:xfrm>
          </p:grpSpPr>
          <p:sp>
            <p:nvSpPr>
              <p:cNvPr id="38" name="Freeform: Shape 37">
                <a:extLst>
                  <a:ext uri="{FF2B5EF4-FFF2-40B4-BE49-F238E27FC236}">
                    <a16:creationId xmlns:a16="http://schemas.microsoft.com/office/drawing/2014/main" id="{1DDB4654-32A2-47CE-B324-C597C756E402}"/>
                  </a:ext>
                </a:extLst>
              </p:cNvPr>
              <p:cNvSpPr/>
              <p:nvPr/>
            </p:nvSpPr>
            <p:spPr bwMode="ltGray">
              <a:xfrm>
                <a:off x="8507413"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9" name="Freeform: Shape 38">
                <a:extLst>
                  <a:ext uri="{FF2B5EF4-FFF2-40B4-BE49-F238E27FC236}">
                    <a16:creationId xmlns:a16="http://schemas.microsoft.com/office/drawing/2014/main" id="{218BE353-242E-4429-9D4C-1D50CEEC277C}"/>
                  </a:ext>
                </a:extLst>
              </p:cNvPr>
              <p:cNvSpPr/>
              <p:nvPr/>
            </p:nvSpPr>
            <p:spPr bwMode="ltGray">
              <a:xfrm>
                <a:off x="9241444" y="2803166"/>
                <a:ext cx="743840" cy="1356898"/>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0" name="Freeform: Shape 39">
                <a:extLst>
                  <a:ext uri="{FF2B5EF4-FFF2-40B4-BE49-F238E27FC236}">
                    <a16:creationId xmlns:a16="http://schemas.microsoft.com/office/drawing/2014/main" id="{B2B25198-469F-44A8-946B-689A24DC3C72}"/>
                  </a:ext>
                </a:extLst>
              </p:cNvPr>
              <p:cNvSpPr/>
              <p:nvPr/>
            </p:nvSpPr>
            <p:spPr bwMode="ltGray">
              <a:xfrm>
                <a:off x="8507413" y="3747272"/>
                <a:ext cx="1479509" cy="80923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1" name="Freeform: Shape 40">
                <a:extLst>
                  <a:ext uri="{FF2B5EF4-FFF2-40B4-BE49-F238E27FC236}">
                    <a16:creationId xmlns:a16="http://schemas.microsoft.com/office/drawing/2014/main" id="{E5460766-0EE4-4C99-BD2E-1BAD7FD9C3AC}"/>
                  </a:ext>
                </a:extLst>
              </p:cNvPr>
              <p:cNvSpPr/>
              <p:nvPr/>
            </p:nvSpPr>
            <p:spPr bwMode="ltGray">
              <a:xfrm>
                <a:off x="8507413" y="5493257"/>
                <a:ext cx="743840" cy="1356898"/>
              </a:xfrm>
              <a:custGeom>
                <a:avLst/>
                <a:gdLst/>
                <a:ahLst/>
                <a:cxnLst/>
                <a:rect l="0" t="0" r="0" b="0"/>
                <a:pathLst>
                  <a:path w="866775" h="1581150">
                    <a:moveTo>
                      <a:pt x="862489" y="1108234"/>
                    </a:moveTo>
                    <a:lnTo>
                      <a:pt x="7144" y="1574959"/>
                    </a:lnTo>
                    <a:lnTo>
                      <a:pt x="7144" y="474821"/>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2" name="Freeform: Shape 41">
                <a:extLst>
                  <a:ext uri="{FF2B5EF4-FFF2-40B4-BE49-F238E27FC236}">
                    <a16:creationId xmlns:a16="http://schemas.microsoft.com/office/drawing/2014/main" id="{EFBC909F-DC50-4DDC-91C9-2509E0F5633F}"/>
                  </a:ext>
                </a:extLst>
              </p:cNvPr>
              <p:cNvSpPr/>
              <p:nvPr/>
            </p:nvSpPr>
            <p:spPr bwMode="ltGray">
              <a:xfrm>
                <a:off x="9241444" y="5493257"/>
                <a:ext cx="743840" cy="1356898"/>
              </a:xfrm>
              <a:custGeom>
                <a:avLst/>
                <a:gdLst/>
                <a:ahLst/>
                <a:cxnLst/>
                <a:rect l="0" t="0" r="0" b="0"/>
                <a:pathLst>
                  <a:path w="866775" h="1581150">
                    <a:moveTo>
                      <a:pt x="7144" y="1108234"/>
                    </a:moveTo>
                    <a:lnTo>
                      <a:pt x="861536" y="1574959"/>
                    </a:lnTo>
                    <a:lnTo>
                      <a:pt x="861536" y="474821"/>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3" name="Freeform: Shape 42">
                <a:extLst>
                  <a:ext uri="{FF2B5EF4-FFF2-40B4-BE49-F238E27FC236}">
                    <a16:creationId xmlns:a16="http://schemas.microsoft.com/office/drawing/2014/main" id="{E0DC1718-52A4-4705-AE14-45A352ACBC29}"/>
                  </a:ext>
                </a:extLst>
              </p:cNvPr>
              <p:cNvSpPr/>
              <p:nvPr/>
            </p:nvSpPr>
            <p:spPr bwMode="ltGray">
              <a:xfrm>
                <a:off x="8513545" y="6444311"/>
                <a:ext cx="1467248" cy="400530"/>
              </a:xfrm>
              <a:custGeom>
                <a:avLst/>
                <a:gdLst>
                  <a:gd name="connsiteX0" fmla="*/ 855345 w 1709736"/>
                  <a:gd name="connsiteY0" fmla="*/ 934403 h 1040954"/>
                  <a:gd name="connsiteX1" fmla="*/ 1709737 w 1709736"/>
                  <a:gd name="connsiteY1" fmla="*/ 466725 h 1040954"/>
                  <a:gd name="connsiteX2" fmla="*/ 855345 w 1709736"/>
                  <a:gd name="connsiteY2" fmla="*/ 0 h 1040954"/>
                  <a:gd name="connsiteX3" fmla="*/ 0 w 1709736"/>
                  <a:gd name="connsiteY3" fmla="*/ 466725 h 1040954"/>
                  <a:gd name="connsiteX4" fmla="*/ 961897 w 1709736"/>
                  <a:gd name="connsiteY4" fmla="*/ 1040955 h 1040954"/>
                  <a:gd name="connsiteX0" fmla="*/ 855345 w 1709737"/>
                  <a:gd name="connsiteY0" fmla="*/ 934403 h 934403"/>
                  <a:gd name="connsiteX1" fmla="*/ 1709737 w 1709737"/>
                  <a:gd name="connsiteY1" fmla="*/ 466725 h 934403"/>
                  <a:gd name="connsiteX2" fmla="*/ 855345 w 1709737"/>
                  <a:gd name="connsiteY2" fmla="*/ 0 h 934403"/>
                  <a:gd name="connsiteX3" fmla="*/ 0 w 1709737"/>
                  <a:gd name="connsiteY3" fmla="*/ 466725 h 934403"/>
                  <a:gd name="connsiteX0" fmla="*/ 1709737 w 1709737"/>
                  <a:gd name="connsiteY0" fmla="*/ 466725 h 466725"/>
                  <a:gd name="connsiteX1" fmla="*/ 855345 w 1709737"/>
                  <a:gd name="connsiteY1" fmla="*/ 0 h 466725"/>
                  <a:gd name="connsiteX2" fmla="*/ 0 w 1709737"/>
                  <a:gd name="connsiteY2" fmla="*/ 466725 h 466725"/>
                </a:gdLst>
                <a:ahLst/>
                <a:cxnLst>
                  <a:cxn ang="0">
                    <a:pos x="connsiteX0" y="connsiteY0"/>
                  </a:cxn>
                  <a:cxn ang="0">
                    <a:pos x="connsiteX1" y="connsiteY1"/>
                  </a:cxn>
                  <a:cxn ang="0">
                    <a:pos x="connsiteX2" y="connsiteY2"/>
                  </a:cxn>
                </a:cxnLst>
                <a:rect l="l" t="t" r="r" b="b"/>
                <a:pathLst>
                  <a:path w="1709737" h="466725">
                    <a:moveTo>
                      <a:pt x="1709737" y="466725"/>
                    </a:moveTo>
                    <a:lnTo>
                      <a:pt x="855345" y="0"/>
                    </a:lnTo>
                    <a:lnTo>
                      <a:pt x="0" y="466725"/>
                    </a:lnTo>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4" name="Freeform: Shape 43">
                <a:extLst>
                  <a:ext uri="{FF2B5EF4-FFF2-40B4-BE49-F238E27FC236}">
                    <a16:creationId xmlns:a16="http://schemas.microsoft.com/office/drawing/2014/main" id="{D51C16AF-F6FA-4CD2-B0A5-3663CD027991}"/>
                  </a:ext>
                </a:extLst>
              </p:cNvPr>
              <p:cNvSpPr/>
              <p:nvPr/>
            </p:nvSpPr>
            <p:spPr bwMode="ltGray">
              <a:xfrm>
                <a:off x="9241444" y="4148621"/>
                <a:ext cx="743840" cy="1356898"/>
              </a:xfrm>
              <a:custGeom>
                <a:avLst/>
                <a:gdLst/>
                <a:ahLst/>
                <a:cxnLst/>
                <a:rect l="0" t="0" r="0" b="0"/>
                <a:pathLst>
                  <a:path w="866775" h="1581150">
                    <a:moveTo>
                      <a:pt x="861536" y="1107281"/>
                    </a:moveTo>
                    <a:lnTo>
                      <a:pt x="7144" y="1574006"/>
                    </a:lnTo>
                    <a:lnTo>
                      <a:pt x="7144" y="473869"/>
                    </a:lnTo>
                    <a:lnTo>
                      <a:pt x="861536"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5" name="Freeform: Shape 44">
                <a:extLst>
                  <a:ext uri="{FF2B5EF4-FFF2-40B4-BE49-F238E27FC236}">
                    <a16:creationId xmlns:a16="http://schemas.microsoft.com/office/drawing/2014/main" id="{3A105041-F999-49D6-BE4B-7630F1204F6C}"/>
                  </a:ext>
                </a:extLst>
              </p:cNvPr>
              <p:cNvSpPr/>
              <p:nvPr/>
            </p:nvSpPr>
            <p:spPr bwMode="ltGray">
              <a:xfrm>
                <a:off x="9974659"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6" name="Freeform: Shape 45">
                <a:extLst>
                  <a:ext uri="{FF2B5EF4-FFF2-40B4-BE49-F238E27FC236}">
                    <a16:creationId xmlns:a16="http://schemas.microsoft.com/office/drawing/2014/main" id="{C190B08C-67D4-4DAD-8158-2B4D4A1318F0}"/>
                  </a:ext>
                </a:extLst>
              </p:cNvPr>
              <p:cNvSpPr/>
              <p:nvPr/>
            </p:nvSpPr>
            <p:spPr bwMode="ltGray">
              <a:xfrm>
                <a:off x="9247573" y="3753404"/>
                <a:ext cx="2200463" cy="2147333"/>
              </a:xfrm>
              <a:custGeom>
                <a:avLst/>
                <a:gdLst>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646487 w 2564131"/>
                  <a:gd name="connsiteY7" fmla="*/ 2000030 h 2502221"/>
                  <a:gd name="connsiteX8" fmla="*/ 854393 w 2564131"/>
                  <a:gd name="connsiteY8" fmla="*/ 1567818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1139551 w 2564131"/>
                  <a:gd name="connsiteY8" fmla="*/ 1721386 h 2502221"/>
                  <a:gd name="connsiteX9" fmla="*/ 854393 w 2564131"/>
                  <a:gd name="connsiteY9" fmla="*/ 1567818 h 2502221"/>
                  <a:gd name="connsiteX10" fmla="*/ 854393 w 2564131"/>
                  <a:gd name="connsiteY10" fmla="*/ 467680 h 2502221"/>
                  <a:gd name="connsiteX11" fmla="*/ 1709739 w 2564131"/>
                  <a:gd name="connsiteY11" fmla="*/ 0 h 2502221"/>
                  <a:gd name="connsiteX12" fmla="*/ 2564131 w 2564131"/>
                  <a:gd name="connsiteY12" fmla="*/ 467677 h 2502221"/>
                  <a:gd name="connsiteX13" fmla="*/ 1709739 w 2564131"/>
                  <a:gd name="connsiteY13" fmla="*/ 934402 h 2502221"/>
                  <a:gd name="connsiteX14" fmla="*/ 854393 w 2564131"/>
                  <a:gd name="connsiteY14" fmla="*/ 467677 h 2502221"/>
                  <a:gd name="connsiteX15" fmla="*/ 1709739 w 2564131"/>
                  <a:gd name="connsiteY15"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139551 w 2564131"/>
                  <a:gd name="connsiteY7" fmla="*/ 1721386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854393 w 2564131"/>
                  <a:gd name="connsiteY7" fmla="*/ 1567818 h 2502221"/>
                  <a:gd name="connsiteX8" fmla="*/ 854393 w 2564131"/>
                  <a:gd name="connsiteY8" fmla="*/ 467680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13" fmla="*/ 1709739 w 2564131"/>
                  <a:gd name="connsiteY13" fmla="*/ 0 h 250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1" h="2502221">
                    <a:moveTo>
                      <a:pt x="854393" y="467680"/>
                    </a:moveTo>
                    <a:lnTo>
                      <a:pt x="1709737" y="934405"/>
                    </a:lnTo>
                    <a:lnTo>
                      <a:pt x="1709737" y="2034543"/>
                    </a:lnTo>
                    <a:cubicBezTo>
                      <a:pt x="1709738" y="2034543"/>
                      <a:pt x="1709738" y="2034544"/>
                      <a:pt x="1709739" y="2034544"/>
                    </a:cubicBezTo>
                    <a:lnTo>
                      <a:pt x="854393" y="2502221"/>
                    </a:lnTo>
                    <a:lnTo>
                      <a:pt x="0" y="2034544"/>
                    </a:lnTo>
                    <a:lnTo>
                      <a:pt x="854393" y="1567819"/>
                    </a:lnTo>
                    <a:lnTo>
                      <a:pt x="854393" y="1567818"/>
                    </a:lnTo>
                    <a:lnTo>
                      <a:pt x="854393" y="467680"/>
                    </a:lnTo>
                    <a:close/>
                    <a:moveTo>
                      <a:pt x="1709739" y="0"/>
                    </a:moveTo>
                    <a:lnTo>
                      <a:pt x="2564131" y="467677"/>
                    </a:lnTo>
                    <a:lnTo>
                      <a:pt x="1709739" y="934402"/>
                    </a:lnTo>
                    <a:lnTo>
                      <a:pt x="854393" y="467677"/>
                    </a:lnTo>
                    <a:lnTo>
                      <a:pt x="1709739" y="0"/>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7" name="Freeform: Shape 46">
                <a:extLst>
                  <a:ext uri="{FF2B5EF4-FFF2-40B4-BE49-F238E27FC236}">
                    <a16:creationId xmlns:a16="http://schemas.microsoft.com/office/drawing/2014/main" id="{743F7B37-FD03-4D73-932B-77D49AB6A515}"/>
                  </a:ext>
                </a:extLst>
              </p:cNvPr>
              <p:cNvSpPr/>
              <p:nvPr/>
            </p:nvSpPr>
            <p:spPr bwMode="ltGray">
              <a:xfrm>
                <a:off x="10708694" y="5092729"/>
                <a:ext cx="743840" cy="1356898"/>
              </a:xfrm>
              <a:custGeom>
                <a:avLst/>
                <a:gdLst/>
                <a:ahLst/>
                <a:cxnLst/>
                <a:rect l="0" t="0" r="0" b="0"/>
                <a:pathLst>
                  <a:path w="866775" h="1581150">
                    <a:moveTo>
                      <a:pt x="861536" y="1107281"/>
                    </a:moveTo>
                    <a:lnTo>
                      <a:pt x="7144" y="1574959"/>
                    </a:lnTo>
                    <a:lnTo>
                      <a:pt x="7144" y="473869"/>
                    </a:lnTo>
                    <a:lnTo>
                      <a:pt x="861536"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8" name="Freeform: Shape 47">
                <a:extLst>
                  <a:ext uri="{FF2B5EF4-FFF2-40B4-BE49-F238E27FC236}">
                    <a16:creationId xmlns:a16="http://schemas.microsoft.com/office/drawing/2014/main" id="{8F01A60D-F904-4399-87EA-23E33C45969F}"/>
                  </a:ext>
                </a:extLst>
              </p:cNvPr>
              <p:cNvSpPr/>
              <p:nvPr/>
            </p:nvSpPr>
            <p:spPr bwMode="ltGray">
              <a:xfrm>
                <a:off x="11441908" y="5092729"/>
                <a:ext cx="743840" cy="1356898"/>
              </a:xfrm>
              <a:custGeom>
                <a:avLst/>
                <a:gdLst/>
                <a:ahLst/>
                <a:cxnLst/>
                <a:rect l="0" t="0" r="0" b="0"/>
                <a:pathLst>
                  <a:path w="866775" h="1581150">
                    <a:moveTo>
                      <a:pt x="7144" y="1107281"/>
                    </a:moveTo>
                    <a:lnTo>
                      <a:pt x="862489" y="1574959"/>
                    </a:lnTo>
                    <a:lnTo>
                      <a:pt x="862489" y="473869"/>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49" name="Freeform: Shape 48">
                <a:extLst>
                  <a:ext uri="{FF2B5EF4-FFF2-40B4-BE49-F238E27FC236}">
                    <a16:creationId xmlns:a16="http://schemas.microsoft.com/office/drawing/2014/main" id="{D450C50C-26FC-42C5-BA39-AE97627B772A}"/>
                  </a:ext>
                </a:extLst>
              </p:cNvPr>
              <p:cNvSpPr/>
              <p:nvPr/>
            </p:nvSpPr>
            <p:spPr bwMode="ltGray">
              <a:xfrm>
                <a:off x="10708694" y="6036831"/>
                <a:ext cx="1479509" cy="809234"/>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50" name="Freeform: Shape 49">
                <a:extLst>
                  <a:ext uri="{FF2B5EF4-FFF2-40B4-BE49-F238E27FC236}">
                    <a16:creationId xmlns:a16="http://schemas.microsoft.com/office/drawing/2014/main" id="{B88924B0-E78A-4770-AF30-C78056E7AAAB}"/>
                  </a:ext>
                </a:extLst>
              </p:cNvPr>
              <p:cNvSpPr/>
              <p:nvPr/>
            </p:nvSpPr>
            <p:spPr bwMode="ltGray">
              <a:xfrm>
                <a:off x="10708694" y="1457714"/>
                <a:ext cx="743840" cy="1356898"/>
              </a:xfrm>
              <a:custGeom>
                <a:avLst/>
                <a:gdLst/>
                <a:ahLst/>
                <a:cxnLst/>
                <a:rect l="0" t="0" r="0" b="0"/>
                <a:pathLst>
                  <a:path w="866775" h="1581150">
                    <a:moveTo>
                      <a:pt x="861536" y="1107281"/>
                    </a:moveTo>
                    <a:lnTo>
                      <a:pt x="7144" y="1574959"/>
                    </a:lnTo>
                    <a:lnTo>
                      <a:pt x="7144" y="474821"/>
                    </a:lnTo>
                    <a:lnTo>
                      <a:pt x="861536"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51" name="Freeform: Shape 50">
                <a:extLst>
                  <a:ext uri="{FF2B5EF4-FFF2-40B4-BE49-F238E27FC236}">
                    <a16:creationId xmlns:a16="http://schemas.microsoft.com/office/drawing/2014/main" id="{D8AB0228-AC44-413D-A029-1BBF7B18CBCC}"/>
                  </a:ext>
                </a:extLst>
              </p:cNvPr>
              <p:cNvSpPr/>
              <p:nvPr/>
            </p:nvSpPr>
            <p:spPr bwMode="ltGray">
              <a:xfrm>
                <a:off x="11441908" y="1457714"/>
                <a:ext cx="743840" cy="1356898"/>
              </a:xfrm>
              <a:custGeom>
                <a:avLst/>
                <a:gdLst/>
                <a:ahLst/>
                <a:cxnLst/>
                <a:rect l="0" t="0" r="0" b="0"/>
                <a:pathLst>
                  <a:path w="866775" h="1581150">
                    <a:moveTo>
                      <a:pt x="7144" y="1107281"/>
                    </a:moveTo>
                    <a:lnTo>
                      <a:pt x="862489" y="1574959"/>
                    </a:lnTo>
                    <a:lnTo>
                      <a:pt x="862489" y="474821"/>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52" name="Freeform: Shape 51">
                <a:extLst>
                  <a:ext uri="{FF2B5EF4-FFF2-40B4-BE49-F238E27FC236}">
                    <a16:creationId xmlns:a16="http://schemas.microsoft.com/office/drawing/2014/main" id="{89C067BE-7550-4D8F-9A42-B78AB594CD54}"/>
                  </a:ext>
                </a:extLst>
              </p:cNvPr>
              <p:cNvSpPr/>
              <p:nvPr/>
            </p:nvSpPr>
            <p:spPr bwMode="ltGray">
              <a:xfrm>
                <a:off x="10708694" y="2401820"/>
                <a:ext cx="1479509" cy="809235"/>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53" name="Freeform: Shape 52">
                <a:extLst>
                  <a:ext uri="{FF2B5EF4-FFF2-40B4-BE49-F238E27FC236}">
                    <a16:creationId xmlns:a16="http://schemas.microsoft.com/office/drawing/2014/main" id="{54D97435-6932-4E2A-A217-DEA06FDA510A}"/>
                  </a:ext>
                </a:extLst>
              </p:cNvPr>
              <p:cNvSpPr/>
              <p:nvPr/>
            </p:nvSpPr>
            <p:spPr bwMode="ltGray">
              <a:xfrm>
                <a:off x="11451715" y="2809296"/>
                <a:ext cx="734033" cy="1745983"/>
              </a:xfrm>
              <a:custGeom>
                <a:avLst/>
                <a:gdLst>
                  <a:gd name="connsiteX0" fmla="*/ 1709736 w 2565081"/>
                  <a:gd name="connsiteY0" fmla="*/ 0 h 2502215"/>
                  <a:gd name="connsiteX1" fmla="*/ 2565081 w 2565081"/>
                  <a:gd name="connsiteY1" fmla="*/ 467677 h 2502215"/>
                  <a:gd name="connsiteX2" fmla="*/ 1709736 w 2565081"/>
                  <a:gd name="connsiteY2" fmla="*/ 934402 h 2502215"/>
                  <a:gd name="connsiteX3" fmla="*/ 1709734 w 2565081"/>
                  <a:gd name="connsiteY3" fmla="*/ 934401 h 2502215"/>
                  <a:gd name="connsiteX4" fmla="*/ 1709734 w 2565081"/>
                  <a:gd name="connsiteY4" fmla="*/ 2035488 h 2502215"/>
                  <a:gd name="connsiteX5" fmla="*/ 1709738 w 2565081"/>
                  <a:gd name="connsiteY5" fmla="*/ 2035490 h 2502215"/>
                  <a:gd name="connsiteX6" fmla="*/ 855346 w 2565081"/>
                  <a:gd name="connsiteY6" fmla="*/ 2502215 h 2502215"/>
                  <a:gd name="connsiteX7" fmla="*/ 0 w 2565081"/>
                  <a:gd name="connsiteY7" fmla="*/ 2035490 h 2502215"/>
                  <a:gd name="connsiteX8" fmla="*/ 855345 w 2565081"/>
                  <a:gd name="connsiteY8" fmla="*/ 1567814 h 2502215"/>
                  <a:gd name="connsiteX9" fmla="*/ 855343 w 2565081"/>
                  <a:gd name="connsiteY9" fmla="*/ 1567813 h 2502215"/>
                  <a:gd name="connsiteX10" fmla="*/ 855343 w 2565081"/>
                  <a:gd name="connsiteY10" fmla="*/ 467677 h 2502215"/>
                  <a:gd name="connsiteX11" fmla="*/ 855343 w 2565081"/>
                  <a:gd name="connsiteY11" fmla="*/ 467675 h 2502215"/>
                  <a:gd name="connsiteX12" fmla="*/ 855345 w 2565081"/>
                  <a:gd name="connsiteY12" fmla="*/ 467676 h 2502215"/>
                  <a:gd name="connsiteX0" fmla="*/ 2565081 w 2671633"/>
                  <a:gd name="connsiteY0" fmla="*/ 467677 h 2502215"/>
                  <a:gd name="connsiteX1" fmla="*/ 1709736 w 2671633"/>
                  <a:gd name="connsiteY1" fmla="*/ 934402 h 2502215"/>
                  <a:gd name="connsiteX2" fmla="*/ 1709734 w 2671633"/>
                  <a:gd name="connsiteY2" fmla="*/ 934401 h 2502215"/>
                  <a:gd name="connsiteX3" fmla="*/ 1709734 w 2671633"/>
                  <a:gd name="connsiteY3" fmla="*/ 2035488 h 2502215"/>
                  <a:gd name="connsiteX4" fmla="*/ 1709738 w 2671633"/>
                  <a:gd name="connsiteY4" fmla="*/ 2035490 h 2502215"/>
                  <a:gd name="connsiteX5" fmla="*/ 855346 w 2671633"/>
                  <a:gd name="connsiteY5" fmla="*/ 2502215 h 2502215"/>
                  <a:gd name="connsiteX6" fmla="*/ 0 w 2671633"/>
                  <a:gd name="connsiteY6" fmla="*/ 2035490 h 2502215"/>
                  <a:gd name="connsiteX7" fmla="*/ 855345 w 2671633"/>
                  <a:gd name="connsiteY7" fmla="*/ 1567814 h 2502215"/>
                  <a:gd name="connsiteX8" fmla="*/ 855343 w 2671633"/>
                  <a:gd name="connsiteY8" fmla="*/ 1567813 h 2502215"/>
                  <a:gd name="connsiteX9" fmla="*/ 855343 w 2671633"/>
                  <a:gd name="connsiteY9" fmla="*/ 467677 h 2502215"/>
                  <a:gd name="connsiteX10" fmla="*/ 855343 w 2671633"/>
                  <a:gd name="connsiteY10" fmla="*/ 467675 h 2502215"/>
                  <a:gd name="connsiteX11" fmla="*/ 855345 w 2671633"/>
                  <a:gd name="connsiteY11" fmla="*/ 467676 h 2502215"/>
                  <a:gd name="connsiteX12" fmla="*/ 1709736 w 2671633"/>
                  <a:gd name="connsiteY12" fmla="*/ 0 h 2502215"/>
                  <a:gd name="connsiteX13" fmla="*/ 2671633 w 2671633"/>
                  <a:gd name="connsiteY13" fmla="*/ 574229 h 2502215"/>
                  <a:gd name="connsiteX0" fmla="*/ 2565081 w 2565081"/>
                  <a:gd name="connsiteY0" fmla="*/ 467677 h 2502215"/>
                  <a:gd name="connsiteX1" fmla="*/ 1709736 w 2565081"/>
                  <a:gd name="connsiteY1" fmla="*/ 934402 h 2502215"/>
                  <a:gd name="connsiteX2" fmla="*/ 1709734 w 2565081"/>
                  <a:gd name="connsiteY2" fmla="*/ 934401 h 2502215"/>
                  <a:gd name="connsiteX3" fmla="*/ 1709734 w 2565081"/>
                  <a:gd name="connsiteY3" fmla="*/ 2035488 h 2502215"/>
                  <a:gd name="connsiteX4" fmla="*/ 1709738 w 2565081"/>
                  <a:gd name="connsiteY4" fmla="*/ 2035490 h 2502215"/>
                  <a:gd name="connsiteX5" fmla="*/ 855346 w 2565081"/>
                  <a:gd name="connsiteY5" fmla="*/ 2502215 h 2502215"/>
                  <a:gd name="connsiteX6" fmla="*/ 0 w 2565081"/>
                  <a:gd name="connsiteY6" fmla="*/ 2035490 h 2502215"/>
                  <a:gd name="connsiteX7" fmla="*/ 855345 w 2565081"/>
                  <a:gd name="connsiteY7" fmla="*/ 1567814 h 2502215"/>
                  <a:gd name="connsiteX8" fmla="*/ 855343 w 2565081"/>
                  <a:gd name="connsiteY8" fmla="*/ 1567813 h 2502215"/>
                  <a:gd name="connsiteX9" fmla="*/ 855343 w 2565081"/>
                  <a:gd name="connsiteY9" fmla="*/ 467677 h 2502215"/>
                  <a:gd name="connsiteX10" fmla="*/ 855343 w 2565081"/>
                  <a:gd name="connsiteY10" fmla="*/ 467675 h 2502215"/>
                  <a:gd name="connsiteX11" fmla="*/ 855345 w 2565081"/>
                  <a:gd name="connsiteY11" fmla="*/ 467676 h 2502215"/>
                  <a:gd name="connsiteX12" fmla="*/ 1709736 w 2565081"/>
                  <a:gd name="connsiteY12" fmla="*/ 0 h 2502215"/>
                  <a:gd name="connsiteX0" fmla="*/ 2565081 w 2565081"/>
                  <a:gd name="connsiteY0" fmla="*/ 2 h 2034540"/>
                  <a:gd name="connsiteX1" fmla="*/ 1709736 w 2565081"/>
                  <a:gd name="connsiteY1" fmla="*/ 466727 h 2034540"/>
                  <a:gd name="connsiteX2" fmla="*/ 1709734 w 2565081"/>
                  <a:gd name="connsiteY2" fmla="*/ 466726 h 2034540"/>
                  <a:gd name="connsiteX3" fmla="*/ 1709734 w 2565081"/>
                  <a:gd name="connsiteY3" fmla="*/ 1567813 h 2034540"/>
                  <a:gd name="connsiteX4" fmla="*/ 1709738 w 2565081"/>
                  <a:gd name="connsiteY4" fmla="*/ 1567815 h 2034540"/>
                  <a:gd name="connsiteX5" fmla="*/ 855346 w 2565081"/>
                  <a:gd name="connsiteY5" fmla="*/ 2034540 h 2034540"/>
                  <a:gd name="connsiteX6" fmla="*/ 0 w 2565081"/>
                  <a:gd name="connsiteY6" fmla="*/ 1567815 h 2034540"/>
                  <a:gd name="connsiteX7" fmla="*/ 855345 w 2565081"/>
                  <a:gd name="connsiteY7" fmla="*/ 1100139 h 2034540"/>
                  <a:gd name="connsiteX8" fmla="*/ 855343 w 2565081"/>
                  <a:gd name="connsiteY8" fmla="*/ 1100138 h 2034540"/>
                  <a:gd name="connsiteX9" fmla="*/ 855343 w 2565081"/>
                  <a:gd name="connsiteY9" fmla="*/ 2 h 2034540"/>
                  <a:gd name="connsiteX10" fmla="*/ 855343 w 2565081"/>
                  <a:gd name="connsiteY10" fmla="*/ 0 h 2034540"/>
                  <a:gd name="connsiteX11" fmla="*/ 855345 w 2565081"/>
                  <a:gd name="connsiteY11" fmla="*/ 1 h 2034540"/>
                  <a:gd name="connsiteX0" fmla="*/ 1709736 w 1709737"/>
                  <a:gd name="connsiteY0" fmla="*/ 466727 h 2034540"/>
                  <a:gd name="connsiteX1" fmla="*/ 1709734 w 1709737"/>
                  <a:gd name="connsiteY1" fmla="*/ 466726 h 2034540"/>
                  <a:gd name="connsiteX2" fmla="*/ 1709734 w 1709737"/>
                  <a:gd name="connsiteY2" fmla="*/ 1567813 h 2034540"/>
                  <a:gd name="connsiteX3" fmla="*/ 1709738 w 1709737"/>
                  <a:gd name="connsiteY3" fmla="*/ 1567815 h 2034540"/>
                  <a:gd name="connsiteX4" fmla="*/ 855346 w 1709737"/>
                  <a:gd name="connsiteY4" fmla="*/ 2034540 h 2034540"/>
                  <a:gd name="connsiteX5" fmla="*/ 0 w 1709737"/>
                  <a:gd name="connsiteY5" fmla="*/ 1567815 h 2034540"/>
                  <a:gd name="connsiteX6" fmla="*/ 855345 w 1709737"/>
                  <a:gd name="connsiteY6" fmla="*/ 1100139 h 2034540"/>
                  <a:gd name="connsiteX7" fmla="*/ 855343 w 1709737"/>
                  <a:gd name="connsiteY7" fmla="*/ 1100138 h 2034540"/>
                  <a:gd name="connsiteX8" fmla="*/ 855343 w 1709737"/>
                  <a:gd name="connsiteY8" fmla="*/ 2 h 2034540"/>
                  <a:gd name="connsiteX9" fmla="*/ 855343 w 1709737"/>
                  <a:gd name="connsiteY9" fmla="*/ 0 h 2034540"/>
                  <a:gd name="connsiteX10" fmla="*/ 855345 w 1709737"/>
                  <a:gd name="connsiteY10" fmla="*/ 1 h 2034540"/>
                  <a:gd name="connsiteX0" fmla="*/ 1709736 w 1709738"/>
                  <a:gd name="connsiteY0" fmla="*/ 466727 h 2034540"/>
                  <a:gd name="connsiteX1" fmla="*/ 1709734 w 1709738"/>
                  <a:gd name="connsiteY1" fmla="*/ 1567813 h 2034540"/>
                  <a:gd name="connsiteX2" fmla="*/ 1709738 w 1709738"/>
                  <a:gd name="connsiteY2" fmla="*/ 1567815 h 2034540"/>
                  <a:gd name="connsiteX3" fmla="*/ 855346 w 1709738"/>
                  <a:gd name="connsiteY3" fmla="*/ 2034540 h 2034540"/>
                  <a:gd name="connsiteX4" fmla="*/ 0 w 1709738"/>
                  <a:gd name="connsiteY4" fmla="*/ 1567815 h 2034540"/>
                  <a:gd name="connsiteX5" fmla="*/ 855345 w 1709738"/>
                  <a:gd name="connsiteY5" fmla="*/ 1100139 h 2034540"/>
                  <a:gd name="connsiteX6" fmla="*/ 855343 w 1709738"/>
                  <a:gd name="connsiteY6" fmla="*/ 1100138 h 2034540"/>
                  <a:gd name="connsiteX7" fmla="*/ 855343 w 1709738"/>
                  <a:gd name="connsiteY7" fmla="*/ 2 h 2034540"/>
                  <a:gd name="connsiteX8" fmla="*/ 855343 w 1709738"/>
                  <a:gd name="connsiteY8" fmla="*/ 0 h 2034540"/>
                  <a:gd name="connsiteX9" fmla="*/ 855345 w 1709738"/>
                  <a:gd name="connsiteY9" fmla="*/ 1 h 2034540"/>
                  <a:gd name="connsiteX0" fmla="*/ 1709736 w 1709736"/>
                  <a:gd name="connsiteY0" fmla="*/ 466727 h 2034540"/>
                  <a:gd name="connsiteX1" fmla="*/ 1709734 w 1709736"/>
                  <a:gd name="connsiteY1" fmla="*/ 1567813 h 2034540"/>
                  <a:gd name="connsiteX2" fmla="*/ 855346 w 1709736"/>
                  <a:gd name="connsiteY2" fmla="*/ 2034540 h 2034540"/>
                  <a:gd name="connsiteX3" fmla="*/ 0 w 1709736"/>
                  <a:gd name="connsiteY3" fmla="*/ 1567815 h 2034540"/>
                  <a:gd name="connsiteX4" fmla="*/ 855345 w 1709736"/>
                  <a:gd name="connsiteY4" fmla="*/ 1100139 h 2034540"/>
                  <a:gd name="connsiteX5" fmla="*/ 855343 w 1709736"/>
                  <a:gd name="connsiteY5" fmla="*/ 1100138 h 2034540"/>
                  <a:gd name="connsiteX6" fmla="*/ 855343 w 1709736"/>
                  <a:gd name="connsiteY6" fmla="*/ 2 h 2034540"/>
                  <a:gd name="connsiteX7" fmla="*/ 855343 w 1709736"/>
                  <a:gd name="connsiteY7" fmla="*/ 0 h 2034540"/>
                  <a:gd name="connsiteX8" fmla="*/ 855345 w 1709736"/>
                  <a:gd name="connsiteY8" fmla="*/ 1 h 2034540"/>
                  <a:gd name="connsiteX0" fmla="*/ 1709734 w 1709734"/>
                  <a:gd name="connsiteY0" fmla="*/ 1567813 h 2034540"/>
                  <a:gd name="connsiteX1" fmla="*/ 855346 w 1709734"/>
                  <a:gd name="connsiteY1" fmla="*/ 2034540 h 2034540"/>
                  <a:gd name="connsiteX2" fmla="*/ 0 w 1709734"/>
                  <a:gd name="connsiteY2" fmla="*/ 1567815 h 2034540"/>
                  <a:gd name="connsiteX3" fmla="*/ 855345 w 1709734"/>
                  <a:gd name="connsiteY3" fmla="*/ 1100139 h 2034540"/>
                  <a:gd name="connsiteX4" fmla="*/ 855343 w 1709734"/>
                  <a:gd name="connsiteY4" fmla="*/ 1100138 h 2034540"/>
                  <a:gd name="connsiteX5" fmla="*/ 855343 w 1709734"/>
                  <a:gd name="connsiteY5" fmla="*/ 2 h 2034540"/>
                  <a:gd name="connsiteX6" fmla="*/ 855343 w 1709734"/>
                  <a:gd name="connsiteY6" fmla="*/ 0 h 2034540"/>
                  <a:gd name="connsiteX7" fmla="*/ 855345 w 1709734"/>
                  <a:gd name="connsiteY7" fmla="*/ 1 h 2034540"/>
                  <a:gd name="connsiteX0" fmla="*/ 855346 w 855346"/>
                  <a:gd name="connsiteY0" fmla="*/ 2034540 h 2034540"/>
                  <a:gd name="connsiteX1" fmla="*/ 0 w 855346"/>
                  <a:gd name="connsiteY1" fmla="*/ 1567815 h 2034540"/>
                  <a:gd name="connsiteX2" fmla="*/ 855345 w 855346"/>
                  <a:gd name="connsiteY2" fmla="*/ 1100139 h 2034540"/>
                  <a:gd name="connsiteX3" fmla="*/ 855343 w 855346"/>
                  <a:gd name="connsiteY3" fmla="*/ 1100138 h 2034540"/>
                  <a:gd name="connsiteX4" fmla="*/ 855343 w 855346"/>
                  <a:gd name="connsiteY4" fmla="*/ 2 h 2034540"/>
                  <a:gd name="connsiteX5" fmla="*/ 855343 w 855346"/>
                  <a:gd name="connsiteY5" fmla="*/ 0 h 2034540"/>
                  <a:gd name="connsiteX6" fmla="*/ 855345 w 855346"/>
                  <a:gd name="connsiteY6" fmla="*/ 1 h 20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346" h="2034540">
                    <a:moveTo>
                      <a:pt x="855346" y="2034540"/>
                    </a:moveTo>
                    <a:lnTo>
                      <a:pt x="0" y="1567815"/>
                    </a:lnTo>
                    <a:lnTo>
                      <a:pt x="855345" y="1100139"/>
                    </a:lnTo>
                    <a:cubicBezTo>
                      <a:pt x="855344" y="1100139"/>
                      <a:pt x="855344" y="1100138"/>
                      <a:pt x="855343" y="1100138"/>
                    </a:cubicBezTo>
                    <a:lnTo>
                      <a:pt x="855343" y="2"/>
                    </a:lnTo>
                    <a:lnTo>
                      <a:pt x="855343" y="0"/>
                    </a:lnTo>
                    <a:cubicBezTo>
                      <a:pt x="855344" y="0"/>
                      <a:pt x="855344" y="1"/>
                      <a:pt x="855345" y="1"/>
                    </a:cubicBezTo>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cxnSp>
            <p:nvCxnSpPr>
              <p:cNvPr id="54" name="Straight Connector 53">
                <a:extLst>
                  <a:ext uri="{FF2B5EF4-FFF2-40B4-BE49-F238E27FC236}">
                    <a16:creationId xmlns:a16="http://schemas.microsoft.com/office/drawing/2014/main" id="{FF9C9FB6-79F2-41F1-872D-2184B91C8E00}"/>
                  </a:ext>
                </a:extLst>
              </p:cNvPr>
              <p:cNvCxnSpPr/>
              <p:nvPr/>
            </p:nvCxnSpPr>
            <p:spPr bwMode="ltGray">
              <a:xfrm>
                <a:off x="9981203" y="5098858"/>
                <a:ext cx="733213" cy="400531"/>
              </a:xfrm>
              <a:prstGeom prst="line">
                <a:avLst/>
              </a:pr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cxnSp>
        </p:grpSp>
        <p:grpSp>
          <p:nvGrpSpPr>
            <p:cNvPr id="6" name="Group 5">
              <a:extLst>
                <a:ext uri="{FF2B5EF4-FFF2-40B4-BE49-F238E27FC236}">
                  <a16:creationId xmlns:a16="http://schemas.microsoft.com/office/drawing/2014/main" id="{4577AEC4-9502-4D2D-B373-2F1CB4EFF9B8}"/>
                </a:ext>
              </a:extLst>
            </p:cNvPr>
            <p:cNvGrpSpPr/>
            <p:nvPr userDrawn="1"/>
          </p:nvGrpSpPr>
          <p:grpSpPr bwMode="ltGray">
            <a:xfrm>
              <a:off x="7545167" y="-21839"/>
              <a:ext cx="1192433" cy="1098538"/>
              <a:chOff x="7545167" y="-9139"/>
              <a:chExt cx="1192433" cy="1098538"/>
            </a:xfrm>
          </p:grpSpPr>
          <p:sp>
            <p:nvSpPr>
              <p:cNvPr id="59" name="Freeform: Shape 58">
                <a:extLst>
                  <a:ext uri="{FF2B5EF4-FFF2-40B4-BE49-F238E27FC236}">
                    <a16:creationId xmlns:a16="http://schemas.microsoft.com/office/drawing/2014/main" id="{713EA48F-163A-410A-8C97-A08AA1B2EE50}"/>
                  </a:ext>
                </a:extLst>
              </p:cNvPr>
              <p:cNvSpPr/>
              <p:nvPr userDrawn="1"/>
            </p:nvSpPr>
            <p:spPr bwMode="ltGray">
              <a:xfrm>
                <a:off x="7550108" y="-9139"/>
                <a:ext cx="591604" cy="774738"/>
              </a:xfrm>
              <a:custGeom>
                <a:avLst/>
                <a:gdLst>
                  <a:gd name="connsiteX0" fmla="*/ 24121 w 591604"/>
                  <a:gd name="connsiteY0" fmla="*/ 0 h 774738"/>
                  <a:gd name="connsiteX1" fmla="*/ 591604 w 591604"/>
                  <a:gd name="connsiteY1" fmla="*/ 0 h 774738"/>
                  <a:gd name="connsiteX2" fmla="*/ 591604 w 591604"/>
                  <a:gd name="connsiteY2" fmla="*/ 451265 h 774738"/>
                  <a:gd name="connsiteX3" fmla="*/ 0 w 591604"/>
                  <a:gd name="connsiteY3" fmla="*/ 774738 h 774738"/>
                  <a:gd name="connsiteX4" fmla="*/ 0 w 591604"/>
                  <a:gd name="connsiteY4" fmla="*/ 13162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04" h="774738">
                    <a:moveTo>
                      <a:pt x="24121" y="0"/>
                    </a:moveTo>
                    <a:lnTo>
                      <a:pt x="591604" y="0"/>
                    </a:lnTo>
                    <a:lnTo>
                      <a:pt x="591604" y="451265"/>
                    </a:lnTo>
                    <a:lnTo>
                      <a:pt x="0" y="774738"/>
                    </a:lnTo>
                    <a:lnTo>
                      <a:pt x="0" y="13162"/>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57" name="Freeform: Shape 56">
                <a:extLst>
                  <a:ext uri="{FF2B5EF4-FFF2-40B4-BE49-F238E27FC236}">
                    <a16:creationId xmlns:a16="http://schemas.microsoft.com/office/drawing/2014/main" id="{3E1E199B-B230-4884-9F60-9B781B11B8FF}"/>
                  </a:ext>
                </a:extLst>
              </p:cNvPr>
              <p:cNvSpPr/>
              <p:nvPr userDrawn="1"/>
            </p:nvSpPr>
            <p:spPr bwMode="ltGray">
              <a:xfrm>
                <a:off x="8141712" y="-9139"/>
                <a:ext cx="590944" cy="774738"/>
              </a:xfrm>
              <a:custGeom>
                <a:avLst/>
                <a:gdLst>
                  <a:gd name="connsiteX0" fmla="*/ 0 w 590944"/>
                  <a:gd name="connsiteY0" fmla="*/ 0 h 774738"/>
                  <a:gd name="connsiteX1" fmla="*/ 566850 w 590944"/>
                  <a:gd name="connsiteY1" fmla="*/ 0 h 774738"/>
                  <a:gd name="connsiteX2" fmla="*/ 590944 w 590944"/>
                  <a:gd name="connsiteY2" fmla="*/ 13162 h 774738"/>
                  <a:gd name="connsiteX3" fmla="*/ 590944 w 590944"/>
                  <a:gd name="connsiteY3" fmla="*/ 774738 h 774738"/>
                  <a:gd name="connsiteX4" fmla="*/ 0 w 590944"/>
                  <a:gd name="connsiteY4" fmla="*/ 451265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44" h="774738">
                    <a:moveTo>
                      <a:pt x="0" y="0"/>
                    </a:moveTo>
                    <a:lnTo>
                      <a:pt x="566850" y="0"/>
                    </a:lnTo>
                    <a:lnTo>
                      <a:pt x="590944" y="13162"/>
                    </a:lnTo>
                    <a:lnTo>
                      <a:pt x="590944" y="774738"/>
                    </a:lnTo>
                    <a:lnTo>
                      <a:pt x="0" y="451265"/>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37" name="Freeform: Shape 36">
                <a:extLst>
                  <a:ext uri="{FF2B5EF4-FFF2-40B4-BE49-F238E27FC236}">
                    <a16:creationId xmlns:a16="http://schemas.microsoft.com/office/drawing/2014/main" id="{FB98E4A3-2599-4DEB-8ECC-F004500FBF6A}"/>
                  </a:ext>
                </a:extLst>
              </p:cNvPr>
              <p:cNvSpPr/>
              <p:nvPr userDrawn="1"/>
            </p:nvSpPr>
            <p:spPr bwMode="ltGray">
              <a:xfrm>
                <a:off x="7545167" y="437185"/>
                <a:ext cx="1192433" cy="65221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nvGrpSpPr>
            <p:cNvPr id="8" name="Group 7">
              <a:extLst>
                <a:ext uri="{FF2B5EF4-FFF2-40B4-BE49-F238E27FC236}">
                  <a16:creationId xmlns:a16="http://schemas.microsoft.com/office/drawing/2014/main" id="{D6B74F55-4583-4B26-A4E0-71C00B14AFF6}"/>
                </a:ext>
              </a:extLst>
            </p:cNvPr>
            <p:cNvGrpSpPr/>
            <p:nvPr userDrawn="1"/>
          </p:nvGrpSpPr>
          <p:grpSpPr bwMode="ltGray">
            <a:xfrm>
              <a:off x="6256117" y="5896894"/>
              <a:ext cx="1057910" cy="971314"/>
              <a:chOff x="6256117" y="5896894"/>
              <a:chExt cx="1057910" cy="971314"/>
            </a:xfrm>
          </p:grpSpPr>
          <p:sp>
            <p:nvSpPr>
              <p:cNvPr id="32" name="Freeform: Shape 31">
                <a:extLst>
                  <a:ext uri="{FF2B5EF4-FFF2-40B4-BE49-F238E27FC236}">
                    <a16:creationId xmlns:a16="http://schemas.microsoft.com/office/drawing/2014/main" id="{FC4D1900-D812-4B27-AC50-B2795AD953C3}"/>
                  </a:ext>
                </a:extLst>
              </p:cNvPr>
              <p:cNvSpPr/>
              <p:nvPr userDrawn="1"/>
            </p:nvSpPr>
            <p:spPr bwMode="ltGray">
              <a:xfrm>
                <a:off x="6256117" y="5896894"/>
                <a:ext cx="532466" cy="971314"/>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3" name="Freeform: Shape 32">
                <a:extLst>
                  <a:ext uri="{FF2B5EF4-FFF2-40B4-BE49-F238E27FC236}">
                    <a16:creationId xmlns:a16="http://schemas.microsoft.com/office/drawing/2014/main" id="{483ECFC2-9749-4525-973B-EAA0BC0FC62B}"/>
                  </a:ext>
                </a:extLst>
              </p:cNvPr>
              <p:cNvSpPr/>
              <p:nvPr userDrawn="1"/>
            </p:nvSpPr>
            <p:spPr bwMode="ltGray">
              <a:xfrm>
                <a:off x="6781561" y="5896894"/>
                <a:ext cx="532466" cy="971314"/>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4" name="Freeform: Shape 33">
                <a:extLst>
                  <a:ext uri="{FF2B5EF4-FFF2-40B4-BE49-F238E27FC236}">
                    <a16:creationId xmlns:a16="http://schemas.microsoft.com/office/drawing/2014/main" id="{0A3ABF7E-B2D4-4B7A-9B6E-0EB3223E4EE4}"/>
                  </a:ext>
                </a:extLst>
              </p:cNvPr>
              <p:cNvSpPr/>
              <p:nvPr userDrawn="1"/>
            </p:nvSpPr>
            <p:spPr bwMode="ltGray">
              <a:xfrm>
                <a:off x="6260506" y="6577107"/>
                <a:ext cx="1050305" cy="287297"/>
              </a:xfrm>
              <a:custGeom>
                <a:avLst/>
                <a:gdLst>
                  <a:gd name="connsiteX0" fmla="*/ 855344 w 1709736"/>
                  <a:gd name="connsiteY0" fmla="*/ 934401 h 1083252"/>
                  <a:gd name="connsiteX1" fmla="*/ 1709736 w 1709736"/>
                  <a:gd name="connsiteY1" fmla="*/ 467676 h 1083252"/>
                  <a:gd name="connsiteX2" fmla="*/ 855344 w 1709736"/>
                  <a:gd name="connsiteY2" fmla="*/ -1 h 1083252"/>
                  <a:gd name="connsiteX3" fmla="*/ -1 w 1709736"/>
                  <a:gd name="connsiteY3" fmla="*/ 467676 h 1083252"/>
                  <a:gd name="connsiteX4" fmla="*/ 1004194 w 1709736"/>
                  <a:gd name="connsiteY4" fmla="*/ 1083251 h 1083252"/>
                  <a:gd name="connsiteX0" fmla="*/ 855346 w 1709738"/>
                  <a:gd name="connsiteY0" fmla="*/ 934403 h 934403"/>
                  <a:gd name="connsiteX1" fmla="*/ 1709738 w 1709738"/>
                  <a:gd name="connsiteY1" fmla="*/ 467678 h 934403"/>
                  <a:gd name="connsiteX2" fmla="*/ 855346 w 1709738"/>
                  <a:gd name="connsiteY2" fmla="*/ 1 h 934403"/>
                  <a:gd name="connsiteX3" fmla="*/ 1 w 1709738"/>
                  <a:gd name="connsiteY3" fmla="*/ 467678 h 934403"/>
                  <a:gd name="connsiteX0" fmla="*/ 1709736 w 1709736"/>
                  <a:gd name="connsiteY0" fmla="*/ 467676 h 467676"/>
                  <a:gd name="connsiteX1" fmla="*/ 855344 w 1709736"/>
                  <a:gd name="connsiteY1" fmla="*/ -1 h 467676"/>
                  <a:gd name="connsiteX2" fmla="*/ -1 w 1709736"/>
                  <a:gd name="connsiteY2" fmla="*/ 467676 h 467676"/>
                </a:gdLst>
                <a:ahLst/>
                <a:cxnLst>
                  <a:cxn ang="0">
                    <a:pos x="connsiteX0" y="connsiteY0"/>
                  </a:cxn>
                  <a:cxn ang="0">
                    <a:pos x="connsiteX1" y="connsiteY1"/>
                  </a:cxn>
                  <a:cxn ang="0">
                    <a:pos x="connsiteX2" y="connsiteY2"/>
                  </a:cxn>
                </a:cxnLst>
                <a:rect l="l" t="t" r="r" b="b"/>
                <a:pathLst>
                  <a:path w="1709736" h="467676">
                    <a:moveTo>
                      <a:pt x="1709736" y="467676"/>
                    </a:moveTo>
                    <a:lnTo>
                      <a:pt x="855344" y="-1"/>
                    </a:lnTo>
                    <a:lnTo>
                      <a:pt x="-1" y="467676"/>
                    </a:lnTo>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spTree>
    <p:extLst>
      <p:ext uri="{BB962C8B-B14F-4D97-AF65-F5344CB8AC3E}">
        <p14:creationId xmlns:p14="http://schemas.microsoft.com/office/powerpoint/2010/main" val="109390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60037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3" name="Text Placeholder 2"/>
          <p:cNvSpPr>
            <a:spLocks noGrp="1"/>
          </p:cNvSpPr>
          <p:nvPr>
            <p:ph type="body" sz="quarter" idx="10"/>
          </p:nvPr>
        </p:nvSpPr>
        <p:spPr>
          <a:xfrm>
            <a:off x="584200" y="1435497"/>
            <a:ext cx="11018520" cy="23083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66611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Semilight" panose="020B0402040204020203" pitchFamily="34" charset="0"/>
                <a:cs typeface="Segoe UI Semilight" panose="020B04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321254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4200"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5278796-7B84-4D67-88CD-BF78BB06D214}"/>
              </a:ext>
            </a:extLst>
          </p:cNvPr>
          <p:cNvSpPr>
            <a:spLocks noGrp="1"/>
          </p:cNvSpPr>
          <p:nvPr>
            <p:ph type="body" sz="quarter" idx="11"/>
          </p:nvPr>
        </p:nvSpPr>
        <p:spPr>
          <a:xfrm>
            <a:off x="6389914" y="1437481"/>
            <a:ext cx="5212080" cy="1649682"/>
          </a:xfrm>
        </p:spPr>
        <p:txBody>
          <a:bodyPr wrap="square">
            <a:spAutoFit/>
          </a:bodyPr>
          <a:lstStyle>
            <a:lvl1pPr marL="231775" indent="-231775">
              <a:spcBef>
                <a:spcPts val="1224"/>
              </a:spcBef>
              <a:buClr>
                <a:schemeClr val="tx1"/>
              </a:buClr>
              <a:buFont typeface="Wingdings" panose="05000000000000000000" pitchFamily="2" charset="2"/>
              <a:buChar char=""/>
              <a:defRPr sz="2800" b="0">
                <a:latin typeface="Segoe UI Semilight" panose="020B0402040204020203" pitchFamily="34" charset="0"/>
                <a:cs typeface="Segoe UI Semilight" panose="020B0402040204020203" pitchFamily="34" charset="0"/>
              </a:defRPr>
            </a:lvl1pPr>
            <a:lvl2pPr marL="427038" indent="-171450">
              <a:buFont typeface="Wingdings" panose="05000000000000000000" pitchFamily="2" charset="2"/>
              <a:buChar char=""/>
              <a:defRPr sz="2000" b="0"/>
            </a:lvl2pPr>
            <a:lvl3pPr marL="639763" indent="-188913">
              <a:buFont typeface="Wingdings" panose="05000000000000000000" pitchFamily="2" charset="2"/>
              <a:buChar char=""/>
              <a:tabLst/>
              <a:defRPr sz="1600" b="0"/>
            </a:lvl3pPr>
            <a:lvl4pPr marL="828675" indent="-176213">
              <a:buFont typeface="Wingdings" panose="05000000000000000000" pitchFamily="2" charset="2"/>
              <a:buChar char=""/>
              <a:defRPr sz="1400" b="0"/>
            </a:lvl4pPr>
            <a:lvl5pPr marL="1023938" indent="-169863">
              <a:buFont typeface="Wingdings" panose="05000000000000000000" pitchFamily="2" charset="2"/>
              <a:buChar char=""/>
              <a:tabLst/>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311399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1428548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43906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9982320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Square Photo">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200F7B6E-608C-4712-A939-BEBE059E295A}"/>
              </a:ext>
            </a:extLst>
          </p:cNvPr>
          <p:cNvGrpSpPr/>
          <p:nvPr userDrawn="1"/>
        </p:nvGrpSpPr>
        <p:grpSpPr bwMode="ltGray">
          <a:xfrm>
            <a:off x="6256117" y="-21839"/>
            <a:ext cx="5932086" cy="6890047"/>
            <a:chOff x="6256117" y="-21839"/>
            <a:chExt cx="5932086" cy="6890047"/>
          </a:xfrm>
        </p:grpSpPr>
        <p:grpSp>
          <p:nvGrpSpPr>
            <p:cNvPr id="56" name="Group 55">
              <a:extLst>
                <a:ext uri="{FF2B5EF4-FFF2-40B4-BE49-F238E27FC236}">
                  <a16:creationId xmlns:a16="http://schemas.microsoft.com/office/drawing/2014/main" id="{6DC5E8A2-8275-4F90-BA55-9B66D81C4A9F}"/>
                </a:ext>
              </a:extLst>
            </p:cNvPr>
            <p:cNvGrpSpPr/>
            <p:nvPr userDrawn="1"/>
          </p:nvGrpSpPr>
          <p:grpSpPr bwMode="ltGray">
            <a:xfrm>
              <a:off x="8507413" y="1457714"/>
              <a:ext cx="3680790" cy="5392441"/>
              <a:chOff x="8507413" y="1457714"/>
              <a:chExt cx="3680790" cy="5392441"/>
            </a:xfrm>
          </p:grpSpPr>
          <p:sp>
            <p:nvSpPr>
              <p:cNvPr id="65" name="Freeform: Shape 64">
                <a:extLst>
                  <a:ext uri="{FF2B5EF4-FFF2-40B4-BE49-F238E27FC236}">
                    <a16:creationId xmlns:a16="http://schemas.microsoft.com/office/drawing/2014/main" id="{6C563208-4732-48A3-81E6-533A2E2DD538}"/>
                  </a:ext>
                </a:extLst>
              </p:cNvPr>
              <p:cNvSpPr/>
              <p:nvPr/>
            </p:nvSpPr>
            <p:spPr bwMode="ltGray">
              <a:xfrm>
                <a:off x="8507413"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6" name="Freeform: Shape 65">
                <a:extLst>
                  <a:ext uri="{FF2B5EF4-FFF2-40B4-BE49-F238E27FC236}">
                    <a16:creationId xmlns:a16="http://schemas.microsoft.com/office/drawing/2014/main" id="{DD0ADC22-C4D5-4BE8-99A8-91566ADDBF50}"/>
                  </a:ext>
                </a:extLst>
              </p:cNvPr>
              <p:cNvSpPr/>
              <p:nvPr/>
            </p:nvSpPr>
            <p:spPr bwMode="ltGray">
              <a:xfrm>
                <a:off x="9241444" y="2803166"/>
                <a:ext cx="743840" cy="1356898"/>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7" name="Freeform: Shape 66">
                <a:extLst>
                  <a:ext uri="{FF2B5EF4-FFF2-40B4-BE49-F238E27FC236}">
                    <a16:creationId xmlns:a16="http://schemas.microsoft.com/office/drawing/2014/main" id="{91C4D457-0F93-4853-AB02-01C200DE6658}"/>
                  </a:ext>
                </a:extLst>
              </p:cNvPr>
              <p:cNvSpPr/>
              <p:nvPr/>
            </p:nvSpPr>
            <p:spPr bwMode="ltGray">
              <a:xfrm>
                <a:off x="8507413" y="3747272"/>
                <a:ext cx="1479509" cy="80923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8" name="Freeform: Shape 67">
                <a:extLst>
                  <a:ext uri="{FF2B5EF4-FFF2-40B4-BE49-F238E27FC236}">
                    <a16:creationId xmlns:a16="http://schemas.microsoft.com/office/drawing/2014/main" id="{E8D605B0-4DEE-4101-AC83-CD1D15D14DB9}"/>
                  </a:ext>
                </a:extLst>
              </p:cNvPr>
              <p:cNvSpPr/>
              <p:nvPr/>
            </p:nvSpPr>
            <p:spPr bwMode="ltGray">
              <a:xfrm>
                <a:off x="8507413" y="5493257"/>
                <a:ext cx="743840" cy="1356898"/>
              </a:xfrm>
              <a:custGeom>
                <a:avLst/>
                <a:gdLst/>
                <a:ahLst/>
                <a:cxnLst/>
                <a:rect l="0" t="0" r="0" b="0"/>
                <a:pathLst>
                  <a:path w="866775" h="1581150">
                    <a:moveTo>
                      <a:pt x="862489" y="1108234"/>
                    </a:moveTo>
                    <a:lnTo>
                      <a:pt x="7144" y="1574959"/>
                    </a:lnTo>
                    <a:lnTo>
                      <a:pt x="7144" y="474821"/>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9" name="Freeform: Shape 68">
                <a:extLst>
                  <a:ext uri="{FF2B5EF4-FFF2-40B4-BE49-F238E27FC236}">
                    <a16:creationId xmlns:a16="http://schemas.microsoft.com/office/drawing/2014/main" id="{2EF14ED5-2275-4C01-96DD-1D24FE9FD6EE}"/>
                  </a:ext>
                </a:extLst>
              </p:cNvPr>
              <p:cNvSpPr/>
              <p:nvPr/>
            </p:nvSpPr>
            <p:spPr bwMode="ltGray">
              <a:xfrm>
                <a:off x="9241444" y="5493257"/>
                <a:ext cx="743840" cy="1356898"/>
              </a:xfrm>
              <a:custGeom>
                <a:avLst/>
                <a:gdLst/>
                <a:ahLst/>
                <a:cxnLst/>
                <a:rect l="0" t="0" r="0" b="0"/>
                <a:pathLst>
                  <a:path w="866775" h="1581150">
                    <a:moveTo>
                      <a:pt x="7144" y="1108234"/>
                    </a:moveTo>
                    <a:lnTo>
                      <a:pt x="861536" y="1574959"/>
                    </a:lnTo>
                    <a:lnTo>
                      <a:pt x="861536" y="474821"/>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0" name="Freeform: Shape 69">
                <a:extLst>
                  <a:ext uri="{FF2B5EF4-FFF2-40B4-BE49-F238E27FC236}">
                    <a16:creationId xmlns:a16="http://schemas.microsoft.com/office/drawing/2014/main" id="{F31E8C76-6A67-4E1C-BCC4-8D2ABCC0212A}"/>
                  </a:ext>
                </a:extLst>
              </p:cNvPr>
              <p:cNvSpPr/>
              <p:nvPr/>
            </p:nvSpPr>
            <p:spPr bwMode="ltGray">
              <a:xfrm>
                <a:off x="8513545" y="6444311"/>
                <a:ext cx="1467248" cy="400530"/>
              </a:xfrm>
              <a:custGeom>
                <a:avLst/>
                <a:gdLst>
                  <a:gd name="connsiteX0" fmla="*/ 855345 w 1709736"/>
                  <a:gd name="connsiteY0" fmla="*/ 934403 h 1040954"/>
                  <a:gd name="connsiteX1" fmla="*/ 1709737 w 1709736"/>
                  <a:gd name="connsiteY1" fmla="*/ 466725 h 1040954"/>
                  <a:gd name="connsiteX2" fmla="*/ 855345 w 1709736"/>
                  <a:gd name="connsiteY2" fmla="*/ 0 h 1040954"/>
                  <a:gd name="connsiteX3" fmla="*/ 0 w 1709736"/>
                  <a:gd name="connsiteY3" fmla="*/ 466725 h 1040954"/>
                  <a:gd name="connsiteX4" fmla="*/ 961897 w 1709736"/>
                  <a:gd name="connsiteY4" fmla="*/ 1040955 h 1040954"/>
                  <a:gd name="connsiteX0" fmla="*/ 855345 w 1709737"/>
                  <a:gd name="connsiteY0" fmla="*/ 934403 h 934403"/>
                  <a:gd name="connsiteX1" fmla="*/ 1709737 w 1709737"/>
                  <a:gd name="connsiteY1" fmla="*/ 466725 h 934403"/>
                  <a:gd name="connsiteX2" fmla="*/ 855345 w 1709737"/>
                  <a:gd name="connsiteY2" fmla="*/ 0 h 934403"/>
                  <a:gd name="connsiteX3" fmla="*/ 0 w 1709737"/>
                  <a:gd name="connsiteY3" fmla="*/ 466725 h 934403"/>
                  <a:gd name="connsiteX0" fmla="*/ 1709737 w 1709737"/>
                  <a:gd name="connsiteY0" fmla="*/ 466725 h 466725"/>
                  <a:gd name="connsiteX1" fmla="*/ 855345 w 1709737"/>
                  <a:gd name="connsiteY1" fmla="*/ 0 h 466725"/>
                  <a:gd name="connsiteX2" fmla="*/ 0 w 1709737"/>
                  <a:gd name="connsiteY2" fmla="*/ 466725 h 466725"/>
                </a:gdLst>
                <a:ahLst/>
                <a:cxnLst>
                  <a:cxn ang="0">
                    <a:pos x="connsiteX0" y="connsiteY0"/>
                  </a:cxn>
                  <a:cxn ang="0">
                    <a:pos x="connsiteX1" y="connsiteY1"/>
                  </a:cxn>
                  <a:cxn ang="0">
                    <a:pos x="connsiteX2" y="connsiteY2"/>
                  </a:cxn>
                </a:cxnLst>
                <a:rect l="l" t="t" r="r" b="b"/>
                <a:pathLst>
                  <a:path w="1709737" h="466725">
                    <a:moveTo>
                      <a:pt x="1709737" y="466725"/>
                    </a:moveTo>
                    <a:lnTo>
                      <a:pt x="855345" y="0"/>
                    </a:lnTo>
                    <a:lnTo>
                      <a:pt x="0" y="466725"/>
                    </a:lnTo>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1" name="Freeform: Shape 70">
                <a:extLst>
                  <a:ext uri="{FF2B5EF4-FFF2-40B4-BE49-F238E27FC236}">
                    <a16:creationId xmlns:a16="http://schemas.microsoft.com/office/drawing/2014/main" id="{9ABDD9FA-82C7-4E69-9895-354AD0BDD19E}"/>
                  </a:ext>
                </a:extLst>
              </p:cNvPr>
              <p:cNvSpPr/>
              <p:nvPr/>
            </p:nvSpPr>
            <p:spPr bwMode="ltGray">
              <a:xfrm>
                <a:off x="9241444" y="4148621"/>
                <a:ext cx="743840" cy="1356898"/>
              </a:xfrm>
              <a:custGeom>
                <a:avLst/>
                <a:gdLst/>
                <a:ahLst/>
                <a:cxnLst/>
                <a:rect l="0" t="0" r="0" b="0"/>
                <a:pathLst>
                  <a:path w="866775" h="1581150">
                    <a:moveTo>
                      <a:pt x="861536" y="1107281"/>
                    </a:moveTo>
                    <a:lnTo>
                      <a:pt x="7144" y="1574006"/>
                    </a:lnTo>
                    <a:lnTo>
                      <a:pt x="7144" y="473869"/>
                    </a:lnTo>
                    <a:lnTo>
                      <a:pt x="861536"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2" name="Freeform: Shape 71">
                <a:extLst>
                  <a:ext uri="{FF2B5EF4-FFF2-40B4-BE49-F238E27FC236}">
                    <a16:creationId xmlns:a16="http://schemas.microsoft.com/office/drawing/2014/main" id="{2A7CD18E-2839-44B2-9BA7-6356529D686A}"/>
                  </a:ext>
                </a:extLst>
              </p:cNvPr>
              <p:cNvSpPr/>
              <p:nvPr/>
            </p:nvSpPr>
            <p:spPr bwMode="ltGray">
              <a:xfrm>
                <a:off x="9974659"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3" name="Freeform: Shape 72">
                <a:extLst>
                  <a:ext uri="{FF2B5EF4-FFF2-40B4-BE49-F238E27FC236}">
                    <a16:creationId xmlns:a16="http://schemas.microsoft.com/office/drawing/2014/main" id="{0B7E64CE-434E-410A-823C-4872E71DD278}"/>
                  </a:ext>
                </a:extLst>
              </p:cNvPr>
              <p:cNvSpPr/>
              <p:nvPr/>
            </p:nvSpPr>
            <p:spPr bwMode="ltGray">
              <a:xfrm>
                <a:off x="9247573" y="3753404"/>
                <a:ext cx="2200463" cy="2147333"/>
              </a:xfrm>
              <a:custGeom>
                <a:avLst/>
                <a:gdLst>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646487 w 2564131"/>
                  <a:gd name="connsiteY7" fmla="*/ 2000030 h 2502221"/>
                  <a:gd name="connsiteX8" fmla="*/ 854393 w 2564131"/>
                  <a:gd name="connsiteY8" fmla="*/ 1567818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1139551 w 2564131"/>
                  <a:gd name="connsiteY8" fmla="*/ 1721386 h 2502221"/>
                  <a:gd name="connsiteX9" fmla="*/ 854393 w 2564131"/>
                  <a:gd name="connsiteY9" fmla="*/ 1567818 h 2502221"/>
                  <a:gd name="connsiteX10" fmla="*/ 854393 w 2564131"/>
                  <a:gd name="connsiteY10" fmla="*/ 467680 h 2502221"/>
                  <a:gd name="connsiteX11" fmla="*/ 1709739 w 2564131"/>
                  <a:gd name="connsiteY11" fmla="*/ 0 h 2502221"/>
                  <a:gd name="connsiteX12" fmla="*/ 2564131 w 2564131"/>
                  <a:gd name="connsiteY12" fmla="*/ 467677 h 2502221"/>
                  <a:gd name="connsiteX13" fmla="*/ 1709739 w 2564131"/>
                  <a:gd name="connsiteY13" fmla="*/ 934402 h 2502221"/>
                  <a:gd name="connsiteX14" fmla="*/ 854393 w 2564131"/>
                  <a:gd name="connsiteY14" fmla="*/ 467677 h 2502221"/>
                  <a:gd name="connsiteX15" fmla="*/ 1709739 w 2564131"/>
                  <a:gd name="connsiteY15"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139551 w 2564131"/>
                  <a:gd name="connsiteY7" fmla="*/ 1721386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854393 w 2564131"/>
                  <a:gd name="connsiteY7" fmla="*/ 1567818 h 2502221"/>
                  <a:gd name="connsiteX8" fmla="*/ 854393 w 2564131"/>
                  <a:gd name="connsiteY8" fmla="*/ 467680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13" fmla="*/ 1709739 w 2564131"/>
                  <a:gd name="connsiteY13" fmla="*/ 0 h 250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1" h="2502221">
                    <a:moveTo>
                      <a:pt x="854393" y="467680"/>
                    </a:moveTo>
                    <a:lnTo>
                      <a:pt x="1709737" y="934405"/>
                    </a:lnTo>
                    <a:lnTo>
                      <a:pt x="1709737" y="2034543"/>
                    </a:lnTo>
                    <a:cubicBezTo>
                      <a:pt x="1709738" y="2034543"/>
                      <a:pt x="1709738" y="2034544"/>
                      <a:pt x="1709739" y="2034544"/>
                    </a:cubicBezTo>
                    <a:lnTo>
                      <a:pt x="854393" y="2502221"/>
                    </a:lnTo>
                    <a:lnTo>
                      <a:pt x="0" y="2034544"/>
                    </a:lnTo>
                    <a:lnTo>
                      <a:pt x="854393" y="1567819"/>
                    </a:lnTo>
                    <a:lnTo>
                      <a:pt x="854393" y="1567818"/>
                    </a:lnTo>
                    <a:lnTo>
                      <a:pt x="854393" y="467680"/>
                    </a:lnTo>
                    <a:close/>
                    <a:moveTo>
                      <a:pt x="1709739" y="0"/>
                    </a:moveTo>
                    <a:lnTo>
                      <a:pt x="2564131" y="467677"/>
                    </a:lnTo>
                    <a:lnTo>
                      <a:pt x="1709739" y="934402"/>
                    </a:lnTo>
                    <a:lnTo>
                      <a:pt x="854393" y="467677"/>
                    </a:lnTo>
                    <a:lnTo>
                      <a:pt x="1709739" y="0"/>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4" name="Freeform: Shape 73">
                <a:extLst>
                  <a:ext uri="{FF2B5EF4-FFF2-40B4-BE49-F238E27FC236}">
                    <a16:creationId xmlns:a16="http://schemas.microsoft.com/office/drawing/2014/main" id="{0D92AA81-D52A-4877-AE2C-AB5B4D374D19}"/>
                  </a:ext>
                </a:extLst>
              </p:cNvPr>
              <p:cNvSpPr/>
              <p:nvPr/>
            </p:nvSpPr>
            <p:spPr bwMode="ltGray">
              <a:xfrm>
                <a:off x="10708694" y="5092729"/>
                <a:ext cx="743840" cy="1356898"/>
              </a:xfrm>
              <a:custGeom>
                <a:avLst/>
                <a:gdLst/>
                <a:ahLst/>
                <a:cxnLst/>
                <a:rect l="0" t="0" r="0" b="0"/>
                <a:pathLst>
                  <a:path w="866775" h="1581150">
                    <a:moveTo>
                      <a:pt x="861536" y="1107281"/>
                    </a:moveTo>
                    <a:lnTo>
                      <a:pt x="7144" y="1574959"/>
                    </a:lnTo>
                    <a:lnTo>
                      <a:pt x="7144" y="473869"/>
                    </a:lnTo>
                    <a:lnTo>
                      <a:pt x="861536"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5" name="Freeform: Shape 74">
                <a:extLst>
                  <a:ext uri="{FF2B5EF4-FFF2-40B4-BE49-F238E27FC236}">
                    <a16:creationId xmlns:a16="http://schemas.microsoft.com/office/drawing/2014/main" id="{BE84D11A-0DE4-40A8-BB80-889FF30CCE03}"/>
                  </a:ext>
                </a:extLst>
              </p:cNvPr>
              <p:cNvSpPr/>
              <p:nvPr/>
            </p:nvSpPr>
            <p:spPr bwMode="ltGray">
              <a:xfrm>
                <a:off x="11441908" y="5092729"/>
                <a:ext cx="743840" cy="1356898"/>
              </a:xfrm>
              <a:custGeom>
                <a:avLst/>
                <a:gdLst/>
                <a:ahLst/>
                <a:cxnLst/>
                <a:rect l="0" t="0" r="0" b="0"/>
                <a:pathLst>
                  <a:path w="866775" h="1581150">
                    <a:moveTo>
                      <a:pt x="7144" y="1107281"/>
                    </a:moveTo>
                    <a:lnTo>
                      <a:pt x="862489" y="1574959"/>
                    </a:lnTo>
                    <a:lnTo>
                      <a:pt x="862489" y="473869"/>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6" name="Freeform: Shape 75">
                <a:extLst>
                  <a:ext uri="{FF2B5EF4-FFF2-40B4-BE49-F238E27FC236}">
                    <a16:creationId xmlns:a16="http://schemas.microsoft.com/office/drawing/2014/main" id="{A80E0B5D-2F12-4C6E-92C5-3765C579ADE8}"/>
                  </a:ext>
                </a:extLst>
              </p:cNvPr>
              <p:cNvSpPr/>
              <p:nvPr/>
            </p:nvSpPr>
            <p:spPr bwMode="ltGray">
              <a:xfrm>
                <a:off x="10708694" y="6036831"/>
                <a:ext cx="1479509" cy="809234"/>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7" name="Freeform: Shape 76">
                <a:extLst>
                  <a:ext uri="{FF2B5EF4-FFF2-40B4-BE49-F238E27FC236}">
                    <a16:creationId xmlns:a16="http://schemas.microsoft.com/office/drawing/2014/main" id="{765DAB00-242D-4D78-B6BF-F678C14B519F}"/>
                  </a:ext>
                </a:extLst>
              </p:cNvPr>
              <p:cNvSpPr/>
              <p:nvPr/>
            </p:nvSpPr>
            <p:spPr bwMode="ltGray">
              <a:xfrm>
                <a:off x="10708694" y="1457714"/>
                <a:ext cx="743840" cy="1356898"/>
              </a:xfrm>
              <a:custGeom>
                <a:avLst/>
                <a:gdLst/>
                <a:ahLst/>
                <a:cxnLst/>
                <a:rect l="0" t="0" r="0" b="0"/>
                <a:pathLst>
                  <a:path w="866775" h="1581150">
                    <a:moveTo>
                      <a:pt x="861536" y="1107281"/>
                    </a:moveTo>
                    <a:lnTo>
                      <a:pt x="7144" y="1574959"/>
                    </a:lnTo>
                    <a:lnTo>
                      <a:pt x="7144" y="474821"/>
                    </a:lnTo>
                    <a:lnTo>
                      <a:pt x="861536"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8" name="Freeform: Shape 77">
                <a:extLst>
                  <a:ext uri="{FF2B5EF4-FFF2-40B4-BE49-F238E27FC236}">
                    <a16:creationId xmlns:a16="http://schemas.microsoft.com/office/drawing/2014/main" id="{D824698C-3D67-4D42-9DE6-531F5A0C7EA3}"/>
                  </a:ext>
                </a:extLst>
              </p:cNvPr>
              <p:cNvSpPr/>
              <p:nvPr/>
            </p:nvSpPr>
            <p:spPr bwMode="ltGray">
              <a:xfrm>
                <a:off x="11441908" y="1457714"/>
                <a:ext cx="743840" cy="1356898"/>
              </a:xfrm>
              <a:custGeom>
                <a:avLst/>
                <a:gdLst/>
                <a:ahLst/>
                <a:cxnLst/>
                <a:rect l="0" t="0" r="0" b="0"/>
                <a:pathLst>
                  <a:path w="866775" h="1581150">
                    <a:moveTo>
                      <a:pt x="7144" y="1107281"/>
                    </a:moveTo>
                    <a:lnTo>
                      <a:pt x="862489" y="1574959"/>
                    </a:lnTo>
                    <a:lnTo>
                      <a:pt x="862489" y="474821"/>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9" name="Freeform: Shape 78">
                <a:extLst>
                  <a:ext uri="{FF2B5EF4-FFF2-40B4-BE49-F238E27FC236}">
                    <a16:creationId xmlns:a16="http://schemas.microsoft.com/office/drawing/2014/main" id="{699246CD-F05A-4044-B7A4-384A7B272509}"/>
                  </a:ext>
                </a:extLst>
              </p:cNvPr>
              <p:cNvSpPr/>
              <p:nvPr/>
            </p:nvSpPr>
            <p:spPr bwMode="ltGray">
              <a:xfrm>
                <a:off x="10708694" y="2401820"/>
                <a:ext cx="1479509" cy="809235"/>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80" name="Freeform: Shape 79">
                <a:extLst>
                  <a:ext uri="{FF2B5EF4-FFF2-40B4-BE49-F238E27FC236}">
                    <a16:creationId xmlns:a16="http://schemas.microsoft.com/office/drawing/2014/main" id="{06930CAB-4305-4191-AD01-9D22AAD264D9}"/>
                  </a:ext>
                </a:extLst>
              </p:cNvPr>
              <p:cNvSpPr/>
              <p:nvPr/>
            </p:nvSpPr>
            <p:spPr bwMode="ltGray">
              <a:xfrm>
                <a:off x="11451715" y="2809296"/>
                <a:ext cx="734033" cy="1745983"/>
              </a:xfrm>
              <a:custGeom>
                <a:avLst/>
                <a:gdLst>
                  <a:gd name="connsiteX0" fmla="*/ 1709736 w 2565081"/>
                  <a:gd name="connsiteY0" fmla="*/ 0 h 2502215"/>
                  <a:gd name="connsiteX1" fmla="*/ 2565081 w 2565081"/>
                  <a:gd name="connsiteY1" fmla="*/ 467677 h 2502215"/>
                  <a:gd name="connsiteX2" fmla="*/ 1709736 w 2565081"/>
                  <a:gd name="connsiteY2" fmla="*/ 934402 h 2502215"/>
                  <a:gd name="connsiteX3" fmla="*/ 1709734 w 2565081"/>
                  <a:gd name="connsiteY3" fmla="*/ 934401 h 2502215"/>
                  <a:gd name="connsiteX4" fmla="*/ 1709734 w 2565081"/>
                  <a:gd name="connsiteY4" fmla="*/ 2035488 h 2502215"/>
                  <a:gd name="connsiteX5" fmla="*/ 1709738 w 2565081"/>
                  <a:gd name="connsiteY5" fmla="*/ 2035490 h 2502215"/>
                  <a:gd name="connsiteX6" fmla="*/ 855346 w 2565081"/>
                  <a:gd name="connsiteY6" fmla="*/ 2502215 h 2502215"/>
                  <a:gd name="connsiteX7" fmla="*/ 0 w 2565081"/>
                  <a:gd name="connsiteY7" fmla="*/ 2035490 h 2502215"/>
                  <a:gd name="connsiteX8" fmla="*/ 855345 w 2565081"/>
                  <a:gd name="connsiteY8" fmla="*/ 1567814 h 2502215"/>
                  <a:gd name="connsiteX9" fmla="*/ 855343 w 2565081"/>
                  <a:gd name="connsiteY9" fmla="*/ 1567813 h 2502215"/>
                  <a:gd name="connsiteX10" fmla="*/ 855343 w 2565081"/>
                  <a:gd name="connsiteY10" fmla="*/ 467677 h 2502215"/>
                  <a:gd name="connsiteX11" fmla="*/ 855343 w 2565081"/>
                  <a:gd name="connsiteY11" fmla="*/ 467675 h 2502215"/>
                  <a:gd name="connsiteX12" fmla="*/ 855345 w 2565081"/>
                  <a:gd name="connsiteY12" fmla="*/ 467676 h 2502215"/>
                  <a:gd name="connsiteX0" fmla="*/ 2565081 w 2671633"/>
                  <a:gd name="connsiteY0" fmla="*/ 467677 h 2502215"/>
                  <a:gd name="connsiteX1" fmla="*/ 1709736 w 2671633"/>
                  <a:gd name="connsiteY1" fmla="*/ 934402 h 2502215"/>
                  <a:gd name="connsiteX2" fmla="*/ 1709734 w 2671633"/>
                  <a:gd name="connsiteY2" fmla="*/ 934401 h 2502215"/>
                  <a:gd name="connsiteX3" fmla="*/ 1709734 w 2671633"/>
                  <a:gd name="connsiteY3" fmla="*/ 2035488 h 2502215"/>
                  <a:gd name="connsiteX4" fmla="*/ 1709738 w 2671633"/>
                  <a:gd name="connsiteY4" fmla="*/ 2035490 h 2502215"/>
                  <a:gd name="connsiteX5" fmla="*/ 855346 w 2671633"/>
                  <a:gd name="connsiteY5" fmla="*/ 2502215 h 2502215"/>
                  <a:gd name="connsiteX6" fmla="*/ 0 w 2671633"/>
                  <a:gd name="connsiteY6" fmla="*/ 2035490 h 2502215"/>
                  <a:gd name="connsiteX7" fmla="*/ 855345 w 2671633"/>
                  <a:gd name="connsiteY7" fmla="*/ 1567814 h 2502215"/>
                  <a:gd name="connsiteX8" fmla="*/ 855343 w 2671633"/>
                  <a:gd name="connsiteY8" fmla="*/ 1567813 h 2502215"/>
                  <a:gd name="connsiteX9" fmla="*/ 855343 w 2671633"/>
                  <a:gd name="connsiteY9" fmla="*/ 467677 h 2502215"/>
                  <a:gd name="connsiteX10" fmla="*/ 855343 w 2671633"/>
                  <a:gd name="connsiteY10" fmla="*/ 467675 h 2502215"/>
                  <a:gd name="connsiteX11" fmla="*/ 855345 w 2671633"/>
                  <a:gd name="connsiteY11" fmla="*/ 467676 h 2502215"/>
                  <a:gd name="connsiteX12" fmla="*/ 1709736 w 2671633"/>
                  <a:gd name="connsiteY12" fmla="*/ 0 h 2502215"/>
                  <a:gd name="connsiteX13" fmla="*/ 2671633 w 2671633"/>
                  <a:gd name="connsiteY13" fmla="*/ 574229 h 2502215"/>
                  <a:gd name="connsiteX0" fmla="*/ 2565081 w 2565081"/>
                  <a:gd name="connsiteY0" fmla="*/ 467677 h 2502215"/>
                  <a:gd name="connsiteX1" fmla="*/ 1709736 w 2565081"/>
                  <a:gd name="connsiteY1" fmla="*/ 934402 h 2502215"/>
                  <a:gd name="connsiteX2" fmla="*/ 1709734 w 2565081"/>
                  <a:gd name="connsiteY2" fmla="*/ 934401 h 2502215"/>
                  <a:gd name="connsiteX3" fmla="*/ 1709734 w 2565081"/>
                  <a:gd name="connsiteY3" fmla="*/ 2035488 h 2502215"/>
                  <a:gd name="connsiteX4" fmla="*/ 1709738 w 2565081"/>
                  <a:gd name="connsiteY4" fmla="*/ 2035490 h 2502215"/>
                  <a:gd name="connsiteX5" fmla="*/ 855346 w 2565081"/>
                  <a:gd name="connsiteY5" fmla="*/ 2502215 h 2502215"/>
                  <a:gd name="connsiteX6" fmla="*/ 0 w 2565081"/>
                  <a:gd name="connsiteY6" fmla="*/ 2035490 h 2502215"/>
                  <a:gd name="connsiteX7" fmla="*/ 855345 w 2565081"/>
                  <a:gd name="connsiteY7" fmla="*/ 1567814 h 2502215"/>
                  <a:gd name="connsiteX8" fmla="*/ 855343 w 2565081"/>
                  <a:gd name="connsiteY8" fmla="*/ 1567813 h 2502215"/>
                  <a:gd name="connsiteX9" fmla="*/ 855343 w 2565081"/>
                  <a:gd name="connsiteY9" fmla="*/ 467677 h 2502215"/>
                  <a:gd name="connsiteX10" fmla="*/ 855343 w 2565081"/>
                  <a:gd name="connsiteY10" fmla="*/ 467675 h 2502215"/>
                  <a:gd name="connsiteX11" fmla="*/ 855345 w 2565081"/>
                  <a:gd name="connsiteY11" fmla="*/ 467676 h 2502215"/>
                  <a:gd name="connsiteX12" fmla="*/ 1709736 w 2565081"/>
                  <a:gd name="connsiteY12" fmla="*/ 0 h 2502215"/>
                  <a:gd name="connsiteX0" fmla="*/ 2565081 w 2565081"/>
                  <a:gd name="connsiteY0" fmla="*/ 2 h 2034540"/>
                  <a:gd name="connsiteX1" fmla="*/ 1709736 w 2565081"/>
                  <a:gd name="connsiteY1" fmla="*/ 466727 h 2034540"/>
                  <a:gd name="connsiteX2" fmla="*/ 1709734 w 2565081"/>
                  <a:gd name="connsiteY2" fmla="*/ 466726 h 2034540"/>
                  <a:gd name="connsiteX3" fmla="*/ 1709734 w 2565081"/>
                  <a:gd name="connsiteY3" fmla="*/ 1567813 h 2034540"/>
                  <a:gd name="connsiteX4" fmla="*/ 1709738 w 2565081"/>
                  <a:gd name="connsiteY4" fmla="*/ 1567815 h 2034540"/>
                  <a:gd name="connsiteX5" fmla="*/ 855346 w 2565081"/>
                  <a:gd name="connsiteY5" fmla="*/ 2034540 h 2034540"/>
                  <a:gd name="connsiteX6" fmla="*/ 0 w 2565081"/>
                  <a:gd name="connsiteY6" fmla="*/ 1567815 h 2034540"/>
                  <a:gd name="connsiteX7" fmla="*/ 855345 w 2565081"/>
                  <a:gd name="connsiteY7" fmla="*/ 1100139 h 2034540"/>
                  <a:gd name="connsiteX8" fmla="*/ 855343 w 2565081"/>
                  <a:gd name="connsiteY8" fmla="*/ 1100138 h 2034540"/>
                  <a:gd name="connsiteX9" fmla="*/ 855343 w 2565081"/>
                  <a:gd name="connsiteY9" fmla="*/ 2 h 2034540"/>
                  <a:gd name="connsiteX10" fmla="*/ 855343 w 2565081"/>
                  <a:gd name="connsiteY10" fmla="*/ 0 h 2034540"/>
                  <a:gd name="connsiteX11" fmla="*/ 855345 w 2565081"/>
                  <a:gd name="connsiteY11" fmla="*/ 1 h 2034540"/>
                  <a:gd name="connsiteX0" fmla="*/ 1709736 w 1709737"/>
                  <a:gd name="connsiteY0" fmla="*/ 466727 h 2034540"/>
                  <a:gd name="connsiteX1" fmla="*/ 1709734 w 1709737"/>
                  <a:gd name="connsiteY1" fmla="*/ 466726 h 2034540"/>
                  <a:gd name="connsiteX2" fmla="*/ 1709734 w 1709737"/>
                  <a:gd name="connsiteY2" fmla="*/ 1567813 h 2034540"/>
                  <a:gd name="connsiteX3" fmla="*/ 1709738 w 1709737"/>
                  <a:gd name="connsiteY3" fmla="*/ 1567815 h 2034540"/>
                  <a:gd name="connsiteX4" fmla="*/ 855346 w 1709737"/>
                  <a:gd name="connsiteY4" fmla="*/ 2034540 h 2034540"/>
                  <a:gd name="connsiteX5" fmla="*/ 0 w 1709737"/>
                  <a:gd name="connsiteY5" fmla="*/ 1567815 h 2034540"/>
                  <a:gd name="connsiteX6" fmla="*/ 855345 w 1709737"/>
                  <a:gd name="connsiteY6" fmla="*/ 1100139 h 2034540"/>
                  <a:gd name="connsiteX7" fmla="*/ 855343 w 1709737"/>
                  <a:gd name="connsiteY7" fmla="*/ 1100138 h 2034540"/>
                  <a:gd name="connsiteX8" fmla="*/ 855343 w 1709737"/>
                  <a:gd name="connsiteY8" fmla="*/ 2 h 2034540"/>
                  <a:gd name="connsiteX9" fmla="*/ 855343 w 1709737"/>
                  <a:gd name="connsiteY9" fmla="*/ 0 h 2034540"/>
                  <a:gd name="connsiteX10" fmla="*/ 855345 w 1709737"/>
                  <a:gd name="connsiteY10" fmla="*/ 1 h 2034540"/>
                  <a:gd name="connsiteX0" fmla="*/ 1709736 w 1709738"/>
                  <a:gd name="connsiteY0" fmla="*/ 466727 h 2034540"/>
                  <a:gd name="connsiteX1" fmla="*/ 1709734 w 1709738"/>
                  <a:gd name="connsiteY1" fmla="*/ 1567813 h 2034540"/>
                  <a:gd name="connsiteX2" fmla="*/ 1709738 w 1709738"/>
                  <a:gd name="connsiteY2" fmla="*/ 1567815 h 2034540"/>
                  <a:gd name="connsiteX3" fmla="*/ 855346 w 1709738"/>
                  <a:gd name="connsiteY3" fmla="*/ 2034540 h 2034540"/>
                  <a:gd name="connsiteX4" fmla="*/ 0 w 1709738"/>
                  <a:gd name="connsiteY4" fmla="*/ 1567815 h 2034540"/>
                  <a:gd name="connsiteX5" fmla="*/ 855345 w 1709738"/>
                  <a:gd name="connsiteY5" fmla="*/ 1100139 h 2034540"/>
                  <a:gd name="connsiteX6" fmla="*/ 855343 w 1709738"/>
                  <a:gd name="connsiteY6" fmla="*/ 1100138 h 2034540"/>
                  <a:gd name="connsiteX7" fmla="*/ 855343 w 1709738"/>
                  <a:gd name="connsiteY7" fmla="*/ 2 h 2034540"/>
                  <a:gd name="connsiteX8" fmla="*/ 855343 w 1709738"/>
                  <a:gd name="connsiteY8" fmla="*/ 0 h 2034540"/>
                  <a:gd name="connsiteX9" fmla="*/ 855345 w 1709738"/>
                  <a:gd name="connsiteY9" fmla="*/ 1 h 2034540"/>
                  <a:gd name="connsiteX0" fmla="*/ 1709736 w 1709736"/>
                  <a:gd name="connsiteY0" fmla="*/ 466727 h 2034540"/>
                  <a:gd name="connsiteX1" fmla="*/ 1709734 w 1709736"/>
                  <a:gd name="connsiteY1" fmla="*/ 1567813 h 2034540"/>
                  <a:gd name="connsiteX2" fmla="*/ 855346 w 1709736"/>
                  <a:gd name="connsiteY2" fmla="*/ 2034540 h 2034540"/>
                  <a:gd name="connsiteX3" fmla="*/ 0 w 1709736"/>
                  <a:gd name="connsiteY3" fmla="*/ 1567815 h 2034540"/>
                  <a:gd name="connsiteX4" fmla="*/ 855345 w 1709736"/>
                  <a:gd name="connsiteY4" fmla="*/ 1100139 h 2034540"/>
                  <a:gd name="connsiteX5" fmla="*/ 855343 w 1709736"/>
                  <a:gd name="connsiteY5" fmla="*/ 1100138 h 2034540"/>
                  <a:gd name="connsiteX6" fmla="*/ 855343 w 1709736"/>
                  <a:gd name="connsiteY6" fmla="*/ 2 h 2034540"/>
                  <a:gd name="connsiteX7" fmla="*/ 855343 w 1709736"/>
                  <a:gd name="connsiteY7" fmla="*/ 0 h 2034540"/>
                  <a:gd name="connsiteX8" fmla="*/ 855345 w 1709736"/>
                  <a:gd name="connsiteY8" fmla="*/ 1 h 2034540"/>
                  <a:gd name="connsiteX0" fmla="*/ 1709734 w 1709734"/>
                  <a:gd name="connsiteY0" fmla="*/ 1567813 h 2034540"/>
                  <a:gd name="connsiteX1" fmla="*/ 855346 w 1709734"/>
                  <a:gd name="connsiteY1" fmla="*/ 2034540 h 2034540"/>
                  <a:gd name="connsiteX2" fmla="*/ 0 w 1709734"/>
                  <a:gd name="connsiteY2" fmla="*/ 1567815 h 2034540"/>
                  <a:gd name="connsiteX3" fmla="*/ 855345 w 1709734"/>
                  <a:gd name="connsiteY3" fmla="*/ 1100139 h 2034540"/>
                  <a:gd name="connsiteX4" fmla="*/ 855343 w 1709734"/>
                  <a:gd name="connsiteY4" fmla="*/ 1100138 h 2034540"/>
                  <a:gd name="connsiteX5" fmla="*/ 855343 w 1709734"/>
                  <a:gd name="connsiteY5" fmla="*/ 2 h 2034540"/>
                  <a:gd name="connsiteX6" fmla="*/ 855343 w 1709734"/>
                  <a:gd name="connsiteY6" fmla="*/ 0 h 2034540"/>
                  <a:gd name="connsiteX7" fmla="*/ 855345 w 1709734"/>
                  <a:gd name="connsiteY7" fmla="*/ 1 h 2034540"/>
                  <a:gd name="connsiteX0" fmla="*/ 855346 w 855346"/>
                  <a:gd name="connsiteY0" fmla="*/ 2034540 h 2034540"/>
                  <a:gd name="connsiteX1" fmla="*/ 0 w 855346"/>
                  <a:gd name="connsiteY1" fmla="*/ 1567815 h 2034540"/>
                  <a:gd name="connsiteX2" fmla="*/ 855345 w 855346"/>
                  <a:gd name="connsiteY2" fmla="*/ 1100139 h 2034540"/>
                  <a:gd name="connsiteX3" fmla="*/ 855343 w 855346"/>
                  <a:gd name="connsiteY3" fmla="*/ 1100138 h 2034540"/>
                  <a:gd name="connsiteX4" fmla="*/ 855343 w 855346"/>
                  <a:gd name="connsiteY4" fmla="*/ 2 h 2034540"/>
                  <a:gd name="connsiteX5" fmla="*/ 855343 w 855346"/>
                  <a:gd name="connsiteY5" fmla="*/ 0 h 2034540"/>
                  <a:gd name="connsiteX6" fmla="*/ 855345 w 855346"/>
                  <a:gd name="connsiteY6" fmla="*/ 1 h 20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346" h="2034540">
                    <a:moveTo>
                      <a:pt x="855346" y="2034540"/>
                    </a:moveTo>
                    <a:lnTo>
                      <a:pt x="0" y="1567815"/>
                    </a:lnTo>
                    <a:lnTo>
                      <a:pt x="855345" y="1100139"/>
                    </a:lnTo>
                    <a:cubicBezTo>
                      <a:pt x="855344" y="1100139"/>
                      <a:pt x="855344" y="1100138"/>
                      <a:pt x="855343" y="1100138"/>
                    </a:cubicBezTo>
                    <a:lnTo>
                      <a:pt x="855343" y="2"/>
                    </a:lnTo>
                    <a:lnTo>
                      <a:pt x="855343" y="0"/>
                    </a:lnTo>
                    <a:cubicBezTo>
                      <a:pt x="855344" y="0"/>
                      <a:pt x="855344" y="1"/>
                      <a:pt x="855345" y="1"/>
                    </a:cubicBezTo>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cxnSp>
            <p:nvCxnSpPr>
              <p:cNvPr id="81" name="Straight Connector 80">
                <a:extLst>
                  <a:ext uri="{FF2B5EF4-FFF2-40B4-BE49-F238E27FC236}">
                    <a16:creationId xmlns:a16="http://schemas.microsoft.com/office/drawing/2014/main" id="{7FBC50E9-9F0E-4D62-9AA6-DC145681D1EA}"/>
                  </a:ext>
                </a:extLst>
              </p:cNvPr>
              <p:cNvCxnSpPr/>
              <p:nvPr/>
            </p:nvCxnSpPr>
            <p:spPr bwMode="ltGray">
              <a:xfrm>
                <a:off x="9981203" y="5098858"/>
                <a:ext cx="733213" cy="400531"/>
              </a:xfrm>
              <a:prstGeom prst="line">
                <a:avLst/>
              </a:pr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cxnSp>
        </p:grpSp>
        <p:grpSp>
          <p:nvGrpSpPr>
            <p:cNvPr id="57" name="Group 56">
              <a:extLst>
                <a:ext uri="{FF2B5EF4-FFF2-40B4-BE49-F238E27FC236}">
                  <a16:creationId xmlns:a16="http://schemas.microsoft.com/office/drawing/2014/main" id="{09610B7D-2856-472A-B98F-5684402C6C99}"/>
                </a:ext>
              </a:extLst>
            </p:cNvPr>
            <p:cNvGrpSpPr/>
            <p:nvPr userDrawn="1"/>
          </p:nvGrpSpPr>
          <p:grpSpPr bwMode="ltGray">
            <a:xfrm>
              <a:off x="7545167" y="-21839"/>
              <a:ext cx="1192433" cy="1098538"/>
              <a:chOff x="7545167" y="-9139"/>
              <a:chExt cx="1192433" cy="1098538"/>
            </a:xfrm>
          </p:grpSpPr>
          <p:sp>
            <p:nvSpPr>
              <p:cNvPr id="62" name="Freeform: Shape 61">
                <a:extLst>
                  <a:ext uri="{FF2B5EF4-FFF2-40B4-BE49-F238E27FC236}">
                    <a16:creationId xmlns:a16="http://schemas.microsoft.com/office/drawing/2014/main" id="{5173E078-D753-4C8F-98BB-75D0CBE314FE}"/>
                  </a:ext>
                </a:extLst>
              </p:cNvPr>
              <p:cNvSpPr/>
              <p:nvPr userDrawn="1"/>
            </p:nvSpPr>
            <p:spPr bwMode="ltGray">
              <a:xfrm>
                <a:off x="7550108" y="-9139"/>
                <a:ext cx="591604" cy="774738"/>
              </a:xfrm>
              <a:custGeom>
                <a:avLst/>
                <a:gdLst>
                  <a:gd name="connsiteX0" fmla="*/ 24121 w 591604"/>
                  <a:gd name="connsiteY0" fmla="*/ 0 h 774738"/>
                  <a:gd name="connsiteX1" fmla="*/ 591604 w 591604"/>
                  <a:gd name="connsiteY1" fmla="*/ 0 h 774738"/>
                  <a:gd name="connsiteX2" fmla="*/ 591604 w 591604"/>
                  <a:gd name="connsiteY2" fmla="*/ 451265 h 774738"/>
                  <a:gd name="connsiteX3" fmla="*/ 0 w 591604"/>
                  <a:gd name="connsiteY3" fmla="*/ 774738 h 774738"/>
                  <a:gd name="connsiteX4" fmla="*/ 0 w 591604"/>
                  <a:gd name="connsiteY4" fmla="*/ 13162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04" h="774738">
                    <a:moveTo>
                      <a:pt x="24121" y="0"/>
                    </a:moveTo>
                    <a:lnTo>
                      <a:pt x="591604" y="0"/>
                    </a:lnTo>
                    <a:lnTo>
                      <a:pt x="591604" y="451265"/>
                    </a:lnTo>
                    <a:lnTo>
                      <a:pt x="0" y="774738"/>
                    </a:lnTo>
                    <a:lnTo>
                      <a:pt x="0" y="13162"/>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63" name="Freeform: Shape 62">
                <a:extLst>
                  <a:ext uri="{FF2B5EF4-FFF2-40B4-BE49-F238E27FC236}">
                    <a16:creationId xmlns:a16="http://schemas.microsoft.com/office/drawing/2014/main" id="{EAA82456-62CD-4C42-91A4-3FFD8F19BCBD}"/>
                  </a:ext>
                </a:extLst>
              </p:cNvPr>
              <p:cNvSpPr/>
              <p:nvPr userDrawn="1"/>
            </p:nvSpPr>
            <p:spPr bwMode="ltGray">
              <a:xfrm>
                <a:off x="8141712" y="-9139"/>
                <a:ext cx="590944" cy="774738"/>
              </a:xfrm>
              <a:custGeom>
                <a:avLst/>
                <a:gdLst>
                  <a:gd name="connsiteX0" fmla="*/ 0 w 590944"/>
                  <a:gd name="connsiteY0" fmla="*/ 0 h 774738"/>
                  <a:gd name="connsiteX1" fmla="*/ 566850 w 590944"/>
                  <a:gd name="connsiteY1" fmla="*/ 0 h 774738"/>
                  <a:gd name="connsiteX2" fmla="*/ 590944 w 590944"/>
                  <a:gd name="connsiteY2" fmla="*/ 13162 h 774738"/>
                  <a:gd name="connsiteX3" fmla="*/ 590944 w 590944"/>
                  <a:gd name="connsiteY3" fmla="*/ 774738 h 774738"/>
                  <a:gd name="connsiteX4" fmla="*/ 0 w 590944"/>
                  <a:gd name="connsiteY4" fmla="*/ 451265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44" h="774738">
                    <a:moveTo>
                      <a:pt x="0" y="0"/>
                    </a:moveTo>
                    <a:lnTo>
                      <a:pt x="566850" y="0"/>
                    </a:lnTo>
                    <a:lnTo>
                      <a:pt x="590944" y="13162"/>
                    </a:lnTo>
                    <a:lnTo>
                      <a:pt x="590944" y="774738"/>
                    </a:lnTo>
                    <a:lnTo>
                      <a:pt x="0" y="451265"/>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64" name="Freeform: Shape 63">
                <a:extLst>
                  <a:ext uri="{FF2B5EF4-FFF2-40B4-BE49-F238E27FC236}">
                    <a16:creationId xmlns:a16="http://schemas.microsoft.com/office/drawing/2014/main" id="{41ABB687-FC0A-4A48-8466-BF8A1129E230}"/>
                  </a:ext>
                </a:extLst>
              </p:cNvPr>
              <p:cNvSpPr/>
              <p:nvPr userDrawn="1"/>
            </p:nvSpPr>
            <p:spPr bwMode="ltGray">
              <a:xfrm>
                <a:off x="7545167" y="437185"/>
                <a:ext cx="1192433" cy="65221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nvGrpSpPr>
            <p:cNvPr id="58" name="Group 57">
              <a:extLst>
                <a:ext uri="{FF2B5EF4-FFF2-40B4-BE49-F238E27FC236}">
                  <a16:creationId xmlns:a16="http://schemas.microsoft.com/office/drawing/2014/main" id="{8EEA91BF-1A44-4FB0-92F0-23098E7BBFCD}"/>
                </a:ext>
              </a:extLst>
            </p:cNvPr>
            <p:cNvGrpSpPr/>
            <p:nvPr userDrawn="1"/>
          </p:nvGrpSpPr>
          <p:grpSpPr bwMode="ltGray">
            <a:xfrm>
              <a:off x="6256117" y="5896894"/>
              <a:ext cx="1057910" cy="971314"/>
              <a:chOff x="6256117" y="5896894"/>
              <a:chExt cx="1057910" cy="971314"/>
            </a:xfrm>
          </p:grpSpPr>
          <p:sp>
            <p:nvSpPr>
              <p:cNvPr id="59" name="Freeform: Shape 58">
                <a:extLst>
                  <a:ext uri="{FF2B5EF4-FFF2-40B4-BE49-F238E27FC236}">
                    <a16:creationId xmlns:a16="http://schemas.microsoft.com/office/drawing/2014/main" id="{511C6A8E-CEC6-4129-9FB2-A426C6CE84EB}"/>
                  </a:ext>
                </a:extLst>
              </p:cNvPr>
              <p:cNvSpPr/>
              <p:nvPr userDrawn="1"/>
            </p:nvSpPr>
            <p:spPr bwMode="ltGray">
              <a:xfrm>
                <a:off x="6256117" y="5896894"/>
                <a:ext cx="532466" cy="971314"/>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0" name="Freeform: Shape 59">
                <a:extLst>
                  <a:ext uri="{FF2B5EF4-FFF2-40B4-BE49-F238E27FC236}">
                    <a16:creationId xmlns:a16="http://schemas.microsoft.com/office/drawing/2014/main" id="{205B8F1F-9F8A-42BF-8770-AEABCEC35D18}"/>
                  </a:ext>
                </a:extLst>
              </p:cNvPr>
              <p:cNvSpPr/>
              <p:nvPr userDrawn="1"/>
            </p:nvSpPr>
            <p:spPr bwMode="ltGray">
              <a:xfrm>
                <a:off x="6781561" y="5896894"/>
                <a:ext cx="532466" cy="971314"/>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1" name="Freeform: Shape 60">
                <a:extLst>
                  <a:ext uri="{FF2B5EF4-FFF2-40B4-BE49-F238E27FC236}">
                    <a16:creationId xmlns:a16="http://schemas.microsoft.com/office/drawing/2014/main" id="{36EE7F2A-0858-47D2-B1D0-D33BCD933ABE}"/>
                  </a:ext>
                </a:extLst>
              </p:cNvPr>
              <p:cNvSpPr/>
              <p:nvPr userDrawn="1"/>
            </p:nvSpPr>
            <p:spPr bwMode="ltGray">
              <a:xfrm>
                <a:off x="6260506" y="6577107"/>
                <a:ext cx="1050305" cy="287297"/>
              </a:xfrm>
              <a:custGeom>
                <a:avLst/>
                <a:gdLst>
                  <a:gd name="connsiteX0" fmla="*/ 855344 w 1709736"/>
                  <a:gd name="connsiteY0" fmla="*/ 934401 h 1083252"/>
                  <a:gd name="connsiteX1" fmla="*/ 1709736 w 1709736"/>
                  <a:gd name="connsiteY1" fmla="*/ 467676 h 1083252"/>
                  <a:gd name="connsiteX2" fmla="*/ 855344 w 1709736"/>
                  <a:gd name="connsiteY2" fmla="*/ -1 h 1083252"/>
                  <a:gd name="connsiteX3" fmla="*/ -1 w 1709736"/>
                  <a:gd name="connsiteY3" fmla="*/ 467676 h 1083252"/>
                  <a:gd name="connsiteX4" fmla="*/ 1004194 w 1709736"/>
                  <a:gd name="connsiteY4" fmla="*/ 1083251 h 1083252"/>
                  <a:gd name="connsiteX0" fmla="*/ 855346 w 1709738"/>
                  <a:gd name="connsiteY0" fmla="*/ 934403 h 934403"/>
                  <a:gd name="connsiteX1" fmla="*/ 1709738 w 1709738"/>
                  <a:gd name="connsiteY1" fmla="*/ 467678 h 934403"/>
                  <a:gd name="connsiteX2" fmla="*/ 855346 w 1709738"/>
                  <a:gd name="connsiteY2" fmla="*/ 1 h 934403"/>
                  <a:gd name="connsiteX3" fmla="*/ 1 w 1709738"/>
                  <a:gd name="connsiteY3" fmla="*/ 467678 h 934403"/>
                  <a:gd name="connsiteX0" fmla="*/ 1709736 w 1709736"/>
                  <a:gd name="connsiteY0" fmla="*/ 467676 h 467676"/>
                  <a:gd name="connsiteX1" fmla="*/ 855344 w 1709736"/>
                  <a:gd name="connsiteY1" fmla="*/ -1 h 467676"/>
                  <a:gd name="connsiteX2" fmla="*/ -1 w 1709736"/>
                  <a:gd name="connsiteY2" fmla="*/ 467676 h 467676"/>
                </a:gdLst>
                <a:ahLst/>
                <a:cxnLst>
                  <a:cxn ang="0">
                    <a:pos x="connsiteX0" y="connsiteY0"/>
                  </a:cxn>
                  <a:cxn ang="0">
                    <a:pos x="connsiteX1" y="connsiteY1"/>
                  </a:cxn>
                  <a:cxn ang="0">
                    <a:pos x="connsiteX2" y="connsiteY2"/>
                  </a:cxn>
                </a:cxnLst>
                <a:rect l="l" t="t" r="r" b="b"/>
                <a:pathLst>
                  <a:path w="1709736" h="467676">
                    <a:moveTo>
                      <a:pt x="1709736" y="467676"/>
                    </a:moveTo>
                    <a:lnTo>
                      <a:pt x="855344" y="-1"/>
                    </a:lnTo>
                    <a:lnTo>
                      <a:pt x="-1" y="467676"/>
                    </a:lnTo>
                  </a:path>
                </a:pathLst>
              </a:custGeom>
              <a:noFill/>
              <a:ln w="17463" cap="flat">
                <a:solidFill>
                  <a:srgbClr val="BDBDB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sp>
        <p:nvSpPr>
          <p:cNvPr id="5" name="Picture Placeholder 4">
            <a:extLst>
              <a:ext uri="{FF2B5EF4-FFF2-40B4-BE49-F238E27FC236}">
                <a16:creationId xmlns:a16="http://schemas.microsoft.com/office/drawing/2014/main" id="{6DF5D6DE-2629-4577-9B98-7A1666013D0A}"/>
              </a:ext>
            </a:extLst>
          </p:cNvPr>
          <p:cNvSpPr>
            <a:spLocks noGrp="1"/>
          </p:cNvSpPr>
          <p:nvPr>
            <p:ph type="pic" sz="quarter" idx="11" hasCustomPrompt="1"/>
          </p:nvPr>
        </p:nvSpPr>
        <p:spPr bwMode="gray">
          <a:xfrm>
            <a:off x="5016500" y="292100"/>
            <a:ext cx="6881813" cy="6272213"/>
          </a:xfrm>
          <a:blipFill>
            <a:blip r:embed="rId2" cstate="email">
              <a:extLst>
                <a:ext uri="{28A0092B-C50C-407E-A947-70E740481C1C}">
                  <a14:useLocalDpi xmlns:a14="http://schemas.microsoft.com/office/drawing/2010/main"/>
                </a:ext>
              </a:extLst>
            </a:blip>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2" name="Title 1"/>
          <p:cNvSpPr>
            <a:spLocks noGrp="1"/>
          </p:cNvSpPr>
          <p:nvPr>
            <p:ph type="title" hasCustomPrompt="1"/>
          </p:nvPr>
        </p:nvSpPr>
        <p:spPr>
          <a:xfrm>
            <a:off x="584201" y="2579648"/>
            <a:ext cx="3768898" cy="553998"/>
          </a:xfrm>
        </p:spPr>
        <p:txBody>
          <a:bodyPr wrap="square" rIns="0" anchor="b">
            <a:spAutoFit/>
          </a:bodyPr>
          <a:lstStyle>
            <a:lvl1pPr>
              <a:lnSpc>
                <a:spcPct val="100000"/>
              </a:lnSpc>
              <a:defRPr sz="3600" b="1" spc="-49"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Enter title text</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1" y="3535541"/>
            <a:ext cx="3769300"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Tree>
    <p:extLst>
      <p:ext uri="{BB962C8B-B14F-4D97-AF65-F5344CB8AC3E}">
        <p14:creationId xmlns:p14="http://schemas.microsoft.com/office/powerpoint/2010/main" val="1416227850"/>
      </p:ext>
    </p:extLst>
  </p:cSld>
  <p:clrMapOvr>
    <a:masterClrMapping/>
  </p:clrMapOvr>
  <p:transition>
    <p:fade/>
  </p:transition>
  <p:extLst>
    <p:ext uri="{DCECCB84-F9BA-43D5-87BE-67443E8EF086}">
      <p15:sldGuideLst xmlns:p15="http://schemas.microsoft.com/office/powerpoint/2012/main">
        <p15:guide id="2" pos="3359">
          <p15:clr>
            <a:srgbClr val="FBAE40"/>
          </p15:clr>
        </p15:guide>
        <p15:guide id="6" orient="horz" pos="904">
          <p15:clr>
            <a:srgbClr val="5ACBF0"/>
          </p15:clr>
        </p15:guide>
        <p15:guide id="7" orient="horz" pos="1276">
          <p15:clr>
            <a:srgbClr val="5ACBF0"/>
          </p15:clr>
        </p15:guide>
        <p15:guide id="8" orient="horz" pos="2226">
          <p15:clr>
            <a:srgbClr val="5ACBF0"/>
          </p15:clr>
        </p15:guide>
        <p15:guide id="9" pos="2993">
          <p15:clr>
            <a:srgbClr val="C35E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quare Photo body tex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39AAC9F-C8B8-422E-93FC-08A064104000}"/>
              </a:ext>
            </a:extLst>
          </p:cNvPr>
          <p:cNvGrpSpPr/>
          <p:nvPr userDrawn="1"/>
        </p:nvGrpSpPr>
        <p:grpSpPr bwMode="ltGray">
          <a:xfrm>
            <a:off x="6256117" y="-21839"/>
            <a:ext cx="5932086" cy="6890047"/>
            <a:chOff x="6256117" y="-21839"/>
            <a:chExt cx="5932086" cy="6890047"/>
          </a:xfrm>
        </p:grpSpPr>
        <p:grpSp>
          <p:nvGrpSpPr>
            <p:cNvPr id="31" name="Group 30">
              <a:extLst>
                <a:ext uri="{FF2B5EF4-FFF2-40B4-BE49-F238E27FC236}">
                  <a16:creationId xmlns:a16="http://schemas.microsoft.com/office/drawing/2014/main" id="{A09379AA-B540-4886-8794-46BA10F3D91B}"/>
                </a:ext>
              </a:extLst>
            </p:cNvPr>
            <p:cNvGrpSpPr/>
            <p:nvPr userDrawn="1"/>
          </p:nvGrpSpPr>
          <p:grpSpPr bwMode="ltGray">
            <a:xfrm>
              <a:off x="8507413" y="1457714"/>
              <a:ext cx="3680790" cy="5392441"/>
              <a:chOff x="8507413" y="1457714"/>
              <a:chExt cx="3680790" cy="5392441"/>
            </a:xfrm>
          </p:grpSpPr>
          <p:sp>
            <p:nvSpPr>
              <p:cNvPr id="64" name="Freeform: Shape 63">
                <a:extLst>
                  <a:ext uri="{FF2B5EF4-FFF2-40B4-BE49-F238E27FC236}">
                    <a16:creationId xmlns:a16="http://schemas.microsoft.com/office/drawing/2014/main" id="{9E5BC201-014B-48F5-BAC0-4FBBACCBF586}"/>
                  </a:ext>
                </a:extLst>
              </p:cNvPr>
              <p:cNvSpPr/>
              <p:nvPr/>
            </p:nvSpPr>
            <p:spPr bwMode="ltGray">
              <a:xfrm>
                <a:off x="8507413"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5" name="Freeform: Shape 64">
                <a:extLst>
                  <a:ext uri="{FF2B5EF4-FFF2-40B4-BE49-F238E27FC236}">
                    <a16:creationId xmlns:a16="http://schemas.microsoft.com/office/drawing/2014/main" id="{F72CD027-1ABE-4E4A-BE9E-EF73250F9290}"/>
                  </a:ext>
                </a:extLst>
              </p:cNvPr>
              <p:cNvSpPr/>
              <p:nvPr/>
            </p:nvSpPr>
            <p:spPr bwMode="ltGray">
              <a:xfrm>
                <a:off x="9241444" y="2803166"/>
                <a:ext cx="743840" cy="1356898"/>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6" name="Freeform: Shape 65">
                <a:extLst>
                  <a:ext uri="{FF2B5EF4-FFF2-40B4-BE49-F238E27FC236}">
                    <a16:creationId xmlns:a16="http://schemas.microsoft.com/office/drawing/2014/main" id="{52C85D91-63CC-4FF7-A826-BE886CDB017C}"/>
                  </a:ext>
                </a:extLst>
              </p:cNvPr>
              <p:cNvSpPr/>
              <p:nvPr/>
            </p:nvSpPr>
            <p:spPr bwMode="ltGray">
              <a:xfrm>
                <a:off x="8507413" y="3747272"/>
                <a:ext cx="1479509" cy="80923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7" name="Freeform: Shape 66">
                <a:extLst>
                  <a:ext uri="{FF2B5EF4-FFF2-40B4-BE49-F238E27FC236}">
                    <a16:creationId xmlns:a16="http://schemas.microsoft.com/office/drawing/2014/main" id="{E55C67E6-D930-403F-9550-70EC2A102AB5}"/>
                  </a:ext>
                </a:extLst>
              </p:cNvPr>
              <p:cNvSpPr/>
              <p:nvPr/>
            </p:nvSpPr>
            <p:spPr bwMode="ltGray">
              <a:xfrm>
                <a:off x="8507413" y="5493257"/>
                <a:ext cx="743840" cy="1356898"/>
              </a:xfrm>
              <a:custGeom>
                <a:avLst/>
                <a:gdLst/>
                <a:ahLst/>
                <a:cxnLst/>
                <a:rect l="0" t="0" r="0" b="0"/>
                <a:pathLst>
                  <a:path w="866775" h="1581150">
                    <a:moveTo>
                      <a:pt x="862489" y="1108234"/>
                    </a:moveTo>
                    <a:lnTo>
                      <a:pt x="7144" y="1574959"/>
                    </a:lnTo>
                    <a:lnTo>
                      <a:pt x="7144" y="474821"/>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8" name="Freeform: Shape 67">
                <a:extLst>
                  <a:ext uri="{FF2B5EF4-FFF2-40B4-BE49-F238E27FC236}">
                    <a16:creationId xmlns:a16="http://schemas.microsoft.com/office/drawing/2014/main" id="{BDB9C074-A5A6-4082-9FCD-D487FD8013E5}"/>
                  </a:ext>
                </a:extLst>
              </p:cNvPr>
              <p:cNvSpPr/>
              <p:nvPr/>
            </p:nvSpPr>
            <p:spPr bwMode="ltGray">
              <a:xfrm>
                <a:off x="9241444" y="5493257"/>
                <a:ext cx="743840" cy="1356898"/>
              </a:xfrm>
              <a:custGeom>
                <a:avLst/>
                <a:gdLst/>
                <a:ahLst/>
                <a:cxnLst/>
                <a:rect l="0" t="0" r="0" b="0"/>
                <a:pathLst>
                  <a:path w="866775" h="1581150">
                    <a:moveTo>
                      <a:pt x="7144" y="1108234"/>
                    </a:moveTo>
                    <a:lnTo>
                      <a:pt x="861536" y="1574959"/>
                    </a:lnTo>
                    <a:lnTo>
                      <a:pt x="861536"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9" name="Freeform: Shape 68">
                <a:extLst>
                  <a:ext uri="{FF2B5EF4-FFF2-40B4-BE49-F238E27FC236}">
                    <a16:creationId xmlns:a16="http://schemas.microsoft.com/office/drawing/2014/main" id="{4E3D79EB-E5E0-4CA3-A7CE-50069CC73F19}"/>
                  </a:ext>
                </a:extLst>
              </p:cNvPr>
              <p:cNvSpPr/>
              <p:nvPr/>
            </p:nvSpPr>
            <p:spPr bwMode="ltGray">
              <a:xfrm>
                <a:off x="8513545" y="6444311"/>
                <a:ext cx="1467248" cy="400530"/>
              </a:xfrm>
              <a:custGeom>
                <a:avLst/>
                <a:gdLst>
                  <a:gd name="connsiteX0" fmla="*/ 855345 w 1709736"/>
                  <a:gd name="connsiteY0" fmla="*/ 934403 h 1040954"/>
                  <a:gd name="connsiteX1" fmla="*/ 1709737 w 1709736"/>
                  <a:gd name="connsiteY1" fmla="*/ 466725 h 1040954"/>
                  <a:gd name="connsiteX2" fmla="*/ 855345 w 1709736"/>
                  <a:gd name="connsiteY2" fmla="*/ 0 h 1040954"/>
                  <a:gd name="connsiteX3" fmla="*/ 0 w 1709736"/>
                  <a:gd name="connsiteY3" fmla="*/ 466725 h 1040954"/>
                  <a:gd name="connsiteX4" fmla="*/ 961897 w 1709736"/>
                  <a:gd name="connsiteY4" fmla="*/ 1040955 h 1040954"/>
                  <a:gd name="connsiteX0" fmla="*/ 855345 w 1709737"/>
                  <a:gd name="connsiteY0" fmla="*/ 934403 h 934403"/>
                  <a:gd name="connsiteX1" fmla="*/ 1709737 w 1709737"/>
                  <a:gd name="connsiteY1" fmla="*/ 466725 h 934403"/>
                  <a:gd name="connsiteX2" fmla="*/ 855345 w 1709737"/>
                  <a:gd name="connsiteY2" fmla="*/ 0 h 934403"/>
                  <a:gd name="connsiteX3" fmla="*/ 0 w 1709737"/>
                  <a:gd name="connsiteY3" fmla="*/ 466725 h 934403"/>
                  <a:gd name="connsiteX0" fmla="*/ 1709737 w 1709737"/>
                  <a:gd name="connsiteY0" fmla="*/ 466725 h 466725"/>
                  <a:gd name="connsiteX1" fmla="*/ 855345 w 1709737"/>
                  <a:gd name="connsiteY1" fmla="*/ 0 h 466725"/>
                  <a:gd name="connsiteX2" fmla="*/ 0 w 1709737"/>
                  <a:gd name="connsiteY2" fmla="*/ 466725 h 466725"/>
                </a:gdLst>
                <a:ahLst/>
                <a:cxnLst>
                  <a:cxn ang="0">
                    <a:pos x="connsiteX0" y="connsiteY0"/>
                  </a:cxn>
                  <a:cxn ang="0">
                    <a:pos x="connsiteX1" y="connsiteY1"/>
                  </a:cxn>
                  <a:cxn ang="0">
                    <a:pos x="connsiteX2" y="connsiteY2"/>
                  </a:cxn>
                </a:cxnLst>
                <a:rect l="l" t="t" r="r" b="b"/>
                <a:pathLst>
                  <a:path w="1709737" h="466725">
                    <a:moveTo>
                      <a:pt x="1709737" y="466725"/>
                    </a:moveTo>
                    <a:lnTo>
                      <a:pt x="855345" y="0"/>
                    </a:lnTo>
                    <a:lnTo>
                      <a:pt x="0" y="466725"/>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0" name="Freeform: Shape 69">
                <a:extLst>
                  <a:ext uri="{FF2B5EF4-FFF2-40B4-BE49-F238E27FC236}">
                    <a16:creationId xmlns:a16="http://schemas.microsoft.com/office/drawing/2014/main" id="{42F892FB-2465-40CF-A81F-AC989DC09CE4}"/>
                  </a:ext>
                </a:extLst>
              </p:cNvPr>
              <p:cNvSpPr/>
              <p:nvPr/>
            </p:nvSpPr>
            <p:spPr bwMode="ltGray">
              <a:xfrm>
                <a:off x="9241444" y="4148621"/>
                <a:ext cx="743840" cy="1356898"/>
              </a:xfrm>
              <a:custGeom>
                <a:avLst/>
                <a:gdLst/>
                <a:ahLst/>
                <a:cxnLst/>
                <a:rect l="0" t="0" r="0" b="0"/>
                <a:pathLst>
                  <a:path w="866775" h="1581150">
                    <a:moveTo>
                      <a:pt x="861536" y="1107281"/>
                    </a:moveTo>
                    <a:lnTo>
                      <a:pt x="7144" y="1574006"/>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1" name="Freeform: Shape 70">
                <a:extLst>
                  <a:ext uri="{FF2B5EF4-FFF2-40B4-BE49-F238E27FC236}">
                    <a16:creationId xmlns:a16="http://schemas.microsoft.com/office/drawing/2014/main" id="{E8BADF38-50C7-4E4B-AA00-660BF4161C96}"/>
                  </a:ext>
                </a:extLst>
              </p:cNvPr>
              <p:cNvSpPr/>
              <p:nvPr/>
            </p:nvSpPr>
            <p:spPr bwMode="ltGray">
              <a:xfrm>
                <a:off x="9974659"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2" name="Freeform: Shape 71">
                <a:extLst>
                  <a:ext uri="{FF2B5EF4-FFF2-40B4-BE49-F238E27FC236}">
                    <a16:creationId xmlns:a16="http://schemas.microsoft.com/office/drawing/2014/main" id="{A51B782C-38CF-4C16-8A55-9C1BEA5AF3F0}"/>
                  </a:ext>
                </a:extLst>
              </p:cNvPr>
              <p:cNvSpPr/>
              <p:nvPr/>
            </p:nvSpPr>
            <p:spPr bwMode="ltGray">
              <a:xfrm>
                <a:off x="9247573" y="3753404"/>
                <a:ext cx="2200463" cy="2147333"/>
              </a:xfrm>
              <a:custGeom>
                <a:avLst/>
                <a:gdLst>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646487 w 2564131"/>
                  <a:gd name="connsiteY7" fmla="*/ 2000030 h 2502221"/>
                  <a:gd name="connsiteX8" fmla="*/ 854393 w 2564131"/>
                  <a:gd name="connsiteY8" fmla="*/ 1567818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1139551 w 2564131"/>
                  <a:gd name="connsiteY8" fmla="*/ 1721386 h 2502221"/>
                  <a:gd name="connsiteX9" fmla="*/ 854393 w 2564131"/>
                  <a:gd name="connsiteY9" fmla="*/ 1567818 h 2502221"/>
                  <a:gd name="connsiteX10" fmla="*/ 854393 w 2564131"/>
                  <a:gd name="connsiteY10" fmla="*/ 467680 h 2502221"/>
                  <a:gd name="connsiteX11" fmla="*/ 1709739 w 2564131"/>
                  <a:gd name="connsiteY11" fmla="*/ 0 h 2502221"/>
                  <a:gd name="connsiteX12" fmla="*/ 2564131 w 2564131"/>
                  <a:gd name="connsiteY12" fmla="*/ 467677 h 2502221"/>
                  <a:gd name="connsiteX13" fmla="*/ 1709739 w 2564131"/>
                  <a:gd name="connsiteY13" fmla="*/ 934402 h 2502221"/>
                  <a:gd name="connsiteX14" fmla="*/ 854393 w 2564131"/>
                  <a:gd name="connsiteY14" fmla="*/ 467677 h 2502221"/>
                  <a:gd name="connsiteX15" fmla="*/ 1709739 w 2564131"/>
                  <a:gd name="connsiteY15"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139551 w 2564131"/>
                  <a:gd name="connsiteY7" fmla="*/ 1721386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854393 w 2564131"/>
                  <a:gd name="connsiteY7" fmla="*/ 1567818 h 2502221"/>
                  <a:gd name="connsiteX8" fmla="*/ 854393 w 2564131"/>
                  <a:gd name="connsiteY8" fmla="*/ 467680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13" fmla="*/ 1709739 w 2564131"/>
                  <a:gd name="connsiteY13" fmla="*/ 0 h 250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1" h="2502221">
                    <a:moveTo>
                      <a:pt x="854393" y="467680"/>
                    </a:moveTo>
                    <a:lnTo>
                      <a:pt x="1709737" y="934405"/>
                    </a:lnTo>
                    <a:lnTo>
                      <a:pt x="1709737" y="2034543"/>
                    </a:lnTo>
                    <a:cubicBezTo>
                      <a:pt x="1709738" y="2034543"/>
                      <a:pt x="1709738" y="2034544"/>
                      <a:pt x="1709739" y="2034544"/>
                    </a:cubicBezTo>
                    <a:lnTo>
                      <a:pt x="854393" y="2502221"/>
                    </a:lnTo>
                    <a:lnTo>
                      <a:pt x="0" y="2034544"/>
                    </a:lnTo>
                    <a:lnTo>
                      <a:pt x="854393" y="1567819"/>
                    </a:lnTo>
                    <a:lnTo>
                      <a:pt x="854393" y="1567818"/>
                    </a:lnTo>
                    <a:lnTo>
                      <a:pt x="854393" y="467680"/>
                    </a:lnTo>
                    <a:close/>
                    <a:moveTo>
                      <a:pt x="1709739" y="0"/>
                    </a:moveTo>
                    <a:lnTo>
                      <a:pt x="2564131" y="467677"/>
                    </a:lnTo>
                    <a:lnTo>
                      <a:pt x="1709739" y="934402"/>
                    </a:lnTo>
                    <a:lnTo>
                      <a:pt x="854393" y="467677"/>
                    </a:lnTo>
                    <a:lnTo>
                      <a:pt x="1709739" y="0"/>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3" name="Freeform: Shape 72">
                <a:extLst>
                  <a:ext uri="{FF2B5EF4-FFF2-40B4-BE49-F238E27FC236}">
                    <a16:creationId xmlns:a16="http://schemas.microsoft.com/office/drawing/2014/main" id="{61A234A0-3B09-4E85-880A-C885FBEE2401}"/>
                  </a:ext>
                </a:extLst>
              </p:cNvPr>
              <p:cNvSpPr/>
              <p:nvPr/>
            </p:nvSpPr>
            <p:spPr bwMode="ltGray">
              <a:xfrm>
                <a:off x="10708694" y="5092729"/>
                <a:ext cx="743840" cy="1356898"/>
              </a:xfrm>
              <a:custGeom>
                <a:avLst/>
                <a:gdLst/>
                <a:ahLst/>
                <a:cxnLst/>
                <a:rect l="0" t="0" r="0" b="0"/>
                <a:pathLst>
                  <a:path w="866775" h="1581150">
                    <a:moveTo>
                      <a:pt x="861536" y="1107281"/>
                    </a:moveTo>
                    <a:lnTo>
                      <a:pt x="7144" y="1574959"/>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4" name="Freeform: Shape 73">
                <a:extLst>
                  <a:ext uri="{FF2B5EF4-FFF2-40B4-BE49-F238E27FC236}">
                    <a16:creationId xmlns:a16="http://schemas.microsoft.com/office/drawing/2014/main" id="{B6516D46-39CD-420E-9263-03065B10F8F4}"/>
                  </a:ext>
                </a:extLst>
              </p:cNvPr>
              <p:cNvSpPr/>
              <p:nvPr/>
            </p:nvSpPr>
            <p:spPr bwMode="ltGray">
              <a:xfrm>
                <a:off x="11441908" y="5092729"/>
                <a:ext cx="743840" cy="1356898"/>
              </a:xfrm>
              <a:custGeom>
                <a:avLst/>
                <a:gdLst/>
                <a:ahLst/>
                <a:cxnLst/>
                <a:rect l="0" t="0" r="0" b="0"/>
                <a:pathLst>
                  <a:path w="866775" h="1581150">
                    <a:moveTo>
                      <a:pt x="7144" y="1107281"/>
                    </a:moveTo>
                    <a:lnTo>
                      <a:pt x="862489" y="1574959"/>
                    </a:lnTo>
                    <a:lnTo>
                      <a:pt x="862489"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5" name="Freeform: Shape 74">
                <a:extLst>
                  <a:ext uri="{FF2B5EF4-FFF2-40B4-BE49-F238E27FC236}">
                    <a16:creationId xmlns:a16="http://schemas.microsoft.com/office/drawing/2014/main" id="{6B28F64C-F49A-4F09-A9C2-8502680A64D7}"/>
                  </a:ext>
                </a:extLst>
              </p:cNvPr>
              <p:cNvSpPr/>
              <p:nvPr/>
            </p:nvSpPr>
            <p:spPr bwMode="ltGray">
              <a:xfrm>
                <a:off x="10708694" y="6036831"/>
                <a:ext cx="1479509" cy="809234"/>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6" name="Freeform: Shape 75">
                <a:extLst>
                  <a:ext uri="{FF2B5EF4-FFF2-40B4-BE49-F238E27FC236}">
                    <a16:creationId xmlns:a16="http://schemas.microsoft.com/office/drawing/2014/main" id="{3AE00412-2C1C-4CAB-B1D4-B046A4B37C24}"/>
                  </a:ext>
                </a:extLst>
              </p:cNvPr>
              <p:cNvSpPr/>
              <p:nvPr/>
            </p:nvSpPr>
            <p:spPr bwMode="ltGray">
              <a:xfrm>
                <a:off x="10708694" y="1457714"/>
                <a:ext cx="743840" cy="1356898"/>
              </a:xfrm>
              <a:custGeom>
                <a:avLst/>
                <a:gdLst/>
                <a:ahLst/>
                <a:cxnLst/>
                <a:rect l="0" t="0" r="0" b="0"/>
                <a:pathLst>
                  <a:path w="866775" h="1581150">
                    <a:moveTo>
                      <a:pt x="861536" y="1107281"/>
                    </a:moveTo>
                    <a:lnTo>
                      <a:pt x="7144" y="1574959"/>
                    </a:lnTo>
                    <a:lnTo>
                      <a:pt x="7144" y="474821"/>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7" name="Freeform: Shape 76">
                <a:extLst>
                  <a:ext uri="{FF2B5EF4-FFF2-40B4-BE49-F238E27FC236}">
                    <a16:creationId xmlns:a16="http://schemas.microsoft.com/office/drawing/2014/main" id="{01030AB7-3DE7-407A-98DE-751351FCBFB5}"/>
                  </a:ext>
                </a:extLst>
              </p:cNvPr>
              <p:cNvSpPr/>
              <p:nvPr/>
            </p:nvSpPr>
            <p:spPr bwMode="ltGray">
              <a:xfrm>
                <a:off x="11441908" y="1457714"/>
                <a:ext cx="743840" cy="1356898"/>
              </a:xfrm>
              <a:custGeom>
                <a:avLst/>
                <a:gdLst/>
                <a:ahLst/>
                <a:cxnLst/>
                <a:rect l="0" t="0" r="0" b="0"/>
                <a:pathLst>
                  <a:path w="866775" h="1581150">
                    <a:moveTo>
                      <a:pt x="7144" y="1107281"/>
                    </a:moveTo>
                    <a:lnTo>
                      <a:pt x="862489" y="1574959"/>
                    </a:lnTo>
                    <a:lnTo>
                      <a:pt x="862489"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8" name="Freeform: Shape 77">
                <a:extLst>
                  <a:ext uri="{FF2B5EF4-FFF2-40B4-BE49-F238E27FC236}">
                    <a16:creationId xmlns:a16="http://schemas.microsoft.com/office/drawing/2014/main" id="{0074BD83-98DD-4084-9D1E-CDACFD005AFF}"/>
                  </a:ext>
                </a:extLst>
              </p:cNvPr>
              <p:cNvSpPr/>
              <p:nvPr/>
            </p:nvSpPr>
            <p:spPr bwMode="ltGray">
              <a:xfrm>
                <a:off x="10708694" y="2401820"/>
                <a:ext cx="1479509" cy="809235"/>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9" name="Freeform: Shape 78">
                <a:extLst>
                  <a:ext uri="{FF2B5EF4-FFF2-40B4-BE49-F238E27FC236}">
                    <a16:creationId xmlns:a16="http://schemas.microsoft.com/office/drawing/2014/main" id="{47C85498-5D07-457D-BA73-99E2EB50130B}"/>
                  </a:ext>
                </a:extLst>
              </p:cNvPr>
              <p:cNvSpPr/>
              <p:nvPr/>
            </p:nvSpPr>
            <p:spPr bwMode="ltGray">
              <a:xfrm>
                <a:off x="11451715" y="2809296"/>
                <a:ext cx="734033" cy="1745983"/>
              </a:xfrm>
              <a:custGeom>
                <a:avLst/>
                <a:gdLst>
                  <a:gd name="connsiteX0" fmla="*/ 1709736 w 2565081"/>
                  <a:gd name="connsiteY0" fmla="*/ 0 h 2502215"/>
                  <a:gd name="connsiteX1" fmla="*/ 2565081 w 2565081"/>
                  <a:gd name="connsiteY1" fmla="*/ 467677 h 2502215"/>
                  <a:gd name="connsiteX2" fmla="*/ 1709736 w 2565081"/>
                  <a:gd name="connsiteY2" fmla="*/ 934402 h 2502215"/>
                  <a:gd name="connsiteX3" fmla="*/ 1709734 w 2565081"/>
                  <a:gd name="connsiteY3" fmla="*/ 934401 h 2502215"/>
                  <a:gd name="connsiteX4" fmla="*/ 1709734 w 2565081"/>
                  <a:gd name="connsiteY4" fmla="*/ 2035488 h 2502215"/>
                  <a:gd name="connsiteX5" fmla="*/ 1709738 w 2565081"/>
                  <a:gd name="connsiteY5" fmla="*/ 2035490 h 2502215"/>
                  <a:gd name="connsiteX6" fmla="*/ 855346 w 2565081"/>
                  <a:gd name="connsiteY6" fmla="*/ 2502215 h 2502215"/>
                  <a:gd name="connsiteX7" fmla="*/ 0 w 2565081"/>
                  <a:gd name="connsiteY7" fmla="*/ 2035490 h 2502215"/>
                  <a:gd name="connsiteX8" fmla="*/ 855345 w 2565081"/>
                  <a:gd name="connsiteY8" fmla="*/ 1567814 h 2502215"/>
                  <a:gd name="connsiteX9" fmla="*/ 855343 w 2565081"/>
                  <a:gd name="connsiteY9" fmla="*/ 1567813 h 2502215"/>
                  <a:gd name="connsiteX10" fmla="*/ 855343 w 2565081"/>
                  <a:gd name="connsiteY10" fmla="*/ 467677 h 2502215"/>
                  <a:gd name="connsiteX11" fmla="*/ 855343 w 2565081"/>
                  <a:gd name="connsiteY11" fmla="*/ 467675 h 2502215"/>
                  <a:gd name="connsiteX12" fmla="*/ 855345 w 2565081"/>
                  <a:gd name="connsiteY12" fmla="*/ 467676 h 2502215"/>
                  <a:gd name="connsiteX0" fmla="*/ 2565081 w 2671633"/>
                  <a:gd name="connsiteY0" fmla="*/ 467677 h 2502215"/>
                  <a:gd name="connsiteX1" fmla="*/ 1709736 w 2671633"/>
                  <a:gd name="connsiteY1" fmla="*/ 934402 h 2502215"/>
                  <a:gd name="connsiteX2" fmla="*/ 1709734 w 2671633"/>
                  <a:gd name="connsiteY2" fmla="*/ 934401 h 2502215"/>
                  <a:gd name="connsiteX3" fmla="*/ 1709734 w 2671633"/>
                  <a:gd name="connsiteY3" fmla="*/ 2035488 h 2502215"/>
                  <a:gd name="connsiteX4" fmla="*/ 1709738 w 2671633"/>
                  <a:gd name="connsiteY4" fmla="*/ 2035490 h 2502215"/>
                  <a:gd name="connsiteX5" fmla="*/ 855346 w 2671633"/>
                  <a:gd name="connsiteY5" fmla="*/ 2502215 h 2502215"/>
                  <a:gd name="connsiteX6" fmla="*/ 0 w 2671633"/>
                  <a:gd name="connsiteY6" fmla="*/ 2035490 h 2502215"/>
                  <a:gd name="connsiteX7" fmla="*/ 855345 w 2671633"/>
                  <a:gd name="connsiteY7" fmla="*/ 1567814 h 2502215"/>
                  <a:gd name="connsiteX8" fmla="*/ 855343 w 2671633"/>
                  <a:gd name="connsiteY8" fmla="*/ 1567813 h 2502215"/>
                  <a:gd name="connsiteX9" fmla="*/ 855343 w 2671633"/>
                  <a:gd name="connsiteY9" fmla="*/ 467677 h 2502215"/>
                  <a:gd name="connsiteX10" fmla="*/ 855343 w 2671633"/>
                  <a:gd name="connsiteY10" fmla="*/ 467675 h 2502215"/>
                  <a:gd name="connsiteX11" fmla="*/ 855345 w 2671633"/>
                  <a:gd name="connsiteY11" fmla="*/ 467676 h 2502215"/>
                  <a:gd name="connsiteX12" fmla="*/ 1709736 w 2671633"/>
                  <a:gd name="connsiteY12" fmla="*/ 0 h 2502215"/>
                  <a:gd name="connsiteX13" fmla="*/ 2671633 w 2671633"/>
                  <a:gd name="connsiteY13" fmla="*/ 574229 h 2502215"/>
                  <a:gd name="connsiteX0" fmla="*/ 2565081 w 2565081"/>
                  <a:gd name="connsiteY0" fmla="*/ 467677 h 2502215"/>
                  <a:gd name="connsiteX1" fmla="*/ 1709736 w 2565081"/>
                  <a:gd name="connsiteY1" fmla="*/ 934402 h 2502215"/>
                  <a:gd name="connsiteX2" fmla="*/ 1709734 w 2565081"/>
                  <a:gd name="connsiteY2" fmla="*/ 934401 h 2502215"/>
                  <a:gd name="connsiteX3" fmla="*/ 1709734 w 2565081"/>
                  <a:gd name="connsiteY3" fmla="*/ 2035488 h 2502215"/>
                  <a:gd name="connsiteX4" fmla="*/ 1709738 w 2565081"/>
                  <a:gd name="connsiteY4" fmla="*/ 2035490 h 2502215"/>
                  <a:gd name="connsiteX5" fmla="*/ 855346 w 2565081"/>
                  <a:gd name="connsiteY5" fmla="*/ 2502215 h 2502215"/>
                  <a:gd name="connsiteX6" fmla="*/ 0 w 2565081"/>
                  <a:gd name="connsiteY6" fmla="*/ 2035490 h 2502215"/>
                  <a:gd name="connsiteX7" fmla="*/ 855345 w 2565081"/>
                  <a:gd name="connsiteY7" fmla="*/ 1567814 h 2502215"/>
                  <a:gd name="connsiteX8" fmla="*/ 855343 w 2565081"/>
                  <a:gd name="connsiteY8" fmla="*/ 1567813 h 2502215"/>
                  <a:gd name="connsiteX9" fmla="*/ 855343 w 2565081"/>
                  <a:gd name="connsiteY9" fmla="*/ 467677 h 2502215"/>
                  <a:gd name="connsiteX10" fmla="*/ 855343 w 2565081"/>
                  <a:gd name="connsiteY10" fmla="*/ 467675 h 2502215"/>
                  <a:gd name="connsiteX11" fmla="*/ 855345 w 2565081"/>
                  <a:gd name="connsiteY11" fmla="*/ 467676 h 2502215"/>
                  <a:gd name="connsiteX12" fmla="*/ 1709736 w 2565081"/>
                  <a:gd name="connsiteY12" fmla="*/ 0 h 2502215"/>
                  <a:gd name="connsiteX0" fmla="*/ 2565081 w 2565081"/>
                  <a:gd name="connsiteY0" fmla="*/ 2 h 2034540"/>
                  <a:gd name="connsiteX1" fmla="*/ 1709736 w 2565081"/>
                  <a:gd name="connsiteY1" fmla="*/ 466727 h 2034540"/>
                  <a:gd name="connsiteX2" fmla="*/ 1709734 w 2565081"/>
                  <a:gd name="connsiteY2" fmla="*/ 466726 h 2034540"/>
                  <a:gd name="connsiteX3" fmla="*/ 1709734 w 2565081"/>
                  <a:gd name="connsiteY3" fmla="*/ 1567813 h 2034540"/>
                  <a:gd name="connsiteX4" fmla="*/ 1709738 w 2565081"/>
                  <a:gd name="connsiteY4" fmla="*/ 1567815 h 2034540"/>
                  <a:gd name="connsiteX5" fmla="*/ 855346 w 2565081"/>
                  <a:gd name="connsiteY5" fmla="*/ 2034540 h 2034540"/>
                  <a:gd name="connsiteX6" fmla="*/ 0 w 2565081"/>
                  <a:gd name="connsiteY6" fmla="*/ 1567815 h 2034540"/>
                  <a:gd name="connsiteX7" fmla="*/ 855345 w 2565081"/>
                  <a:gd name="connsiteY7" fmla="*/ 1100139 h 2034540"/>
                  <a:gd name="connsiteX8" fmla="*/ 855343 w 2565081"/>
                  <a:gd name="connsiteY8" fmla="*/ 1100138 h 2034540"/>
                  <a:gd name="connsiteX9" fmla="*/ 855343 w 2565081"/>
                  <a:gd name="connsiteY9" fmla="*/ 2 h 2034540"/>
                  <a:gd name="connsiteX10" fmla="*/ 855343 w 2565081"/>
                  <a:gd name="connsiteY10" fmla="*/ 0 h 2034540"/>
                  <a:gd name="connsiteX11" fmla="*/ 855345 w 2565081"/>
                  <a:gd name="connsiteY11" fmla="*/ 1 h 2034540"/>
                  <a:gd name="connsiteX0" fmla="*/ 1709736 w 1709737"/>
                  <a:gd name="connsiteY0" fmla="*/ 466727 h 2034540"/>
                  <a:gd name="connsiteX1" fmla="*/ 1709734 w 1709737"/>
                  <a:gd name="connsiteY1" fmla="*/ 466726 h 2034540"/>
                  <a:gd name="connsiteX2" fmla="*/ 1709734 w 1709737"/>
                  <a:gd name="connsiteY2" fmla="*/ 1567813 h 2034540"/>
                  <a:gd name="connsiteX3" fmla="*/ 1709738 w 1709737"/>
                  <a:gd name="connsiteY3" fmla="*/ 1567815 h 2034540"/>
                  <a:gd name="connsiteX4" fmla="*/ 855346 w 1709737"/>
                  <a:gd name="connsiteY4" fmla="*/ 2034540 h 2034540"/>
                  <a:gd name="connsiteX5" fmla="*/ 0 w 1709737"/>
                  <a:gd name="connsiteY5" fmla="*/ 1567815 h 2034540"/>
                  <a:gd name="connsiteX6" fmla="*/ 855345 w 1709737"/>
                  <a:gd name="connsiteY6" fmla="*/ 1100139 h 2034540"/>
                  <a:gd name="connsiteX7" fmla="*/ 855343 w 1709737"/>
                  <a:gd name="connsiteY7" fmla="*/ 1100138 h 2034540"/>
                  <a:gd name="connsiteX8" fmla="*/ 855343 w 1709737"/>
                  <a:gd name="connsiteY8" fmla="*/ 2 h 2034540"/>
                  <a:gd name="connsiteX9" fmla="*/ 855343 w 1709737"/>
                  <a:gd name="connsiteY9" fmla="*/ 0 h 2034540"/>
                  <a:gd name="connsiteX10" fmla="*/ 855345 w 1709737"/>
                  <a:gd name="connsiteY10" fmla="*/ 1 h 2034540"/>
                  <a:gd name="connsiteX0" fmla="*/ 1709736 w 1709738"/>
                  <a:gd name="connsiteY0" fmla="*/ 466727 h 2034540"/>
                  <a:gd name="connsiteX1" fmla="*/ 1709734 w 1709738"/>
                  <a:gd name="connsiteY1" fmla="*/ 1567813 h 2034540"/>
                  <a:gd name="connsiteX2" fmla="*/ 1709738 w 1709738"/>
                  <a:gd name="connsiteY2" fmla="*/ 1567815 h 2034540"/>
                  <a:gd name="connsiteX3" fmla="*/ 855346 w 1709738"/>
                  <a:gd name="connsiteY3" fmla="*/ 2034540 h 2034540"/>
                  <a:gd name="connsiteX4" fmla="*/ 0 w 1709738"/>
                  <a:gd name="connsiteY4" fmla="*/ 1567815 h 2034540"/>
                  <a:gd name="connsiteX5" fmla="*/ 855345 w 1709738"/>
                  <a:gd name="connsiteY5" fmla="*/ 1100139 h 2034540"/>
                  <a:gd name="connsiteX6" fmla="*/ 855343 w 1709738"/>
                  <a:gd name="connsiteY6" fmla="*/ 1100138 h 2034540"/>
                  <a:gd name="connsiteX7" fmla="*/ 855343 w 1709738"/>
                  <a:gd name="connsiteY7" fmla="*/ 2 h 2034540"/>
                  <a:gd name="connsiteX8" fmla="*/ 855343 w 1709738"/>
                  <a:gd name="connsiteY8" fmla="*/ 0 h 2034540"/>
                  <a:gd name="connsiteX9" fmla="*/ 855345 w 1709738"/>
                  <a:gd name="connsiteY9" fmla="*/ 1 h 2034540"/>
                  <a:gd name="connsiteX0" fmla="*/ 1709736 w 1709736"/>
                  <a:gd name="connsiteY0" fmla="*/ 466727 h 2034540"/>
                  <a:gd name="connsiteX1" fmla="*/ 1709734 w 1709736"/>
                  <a:gd name="connsiteY1" fmla="*/ 1567813 h 2034540"/>
                  <a:gd name="connsiteX2" fmla="*/ 855346 w 1709736"/>
                  <a:gd name="connsiteY2" fmla="*/ 2034540 h 2034540"/>
                  <a:gd name="connsiteX3" fmla="*/ 0 w 1709736"/>
                  <a:gd name="connsiteY3" fmla="*/ 1567815 h 2034540"/>
                  <a:gd name="connsiteX4" fmla="*/ 855345 w 1709736"/>
                  <a:gd name="connsiteY4" fmla="*/ 1100139 h 2034540"/>
                  <a:gd name="connsiteX5" fmla="*/ 855343 w 1709736"/>
                  <a:gd name="connsiteY5" fmla="*/ 1100138 h 2034540"/>
                  <a:gd name="connsiteX6" fmla="*/ 855343 w 1709736"/>
                  <a:gd name="connsiteY6" fmla="*/ 2 h 2034540"/>
                  <a:gd name="connsiteX7" fmla="*/ 855343 w 1709736"/>
                  <a:gd name="connsiteY7" fmla="*/ 0 h 2034540"/>
                  <a:gd name="connsiteX8" fmla="*/ 855345 w 1709736"/>
                  <a:gd name="connsiteY8" fmla="*/ 1 h 2034540"/>
                  <a:gd name="connsiteX0" fmla="*/ 1709734 w 1709734"/>
                  <a:gd name="connsiteY0" fmla="*/ 1567813 h 2034540"/>
                  <a:gd name="connsiteX1" fmla="*/ 855346 w 1709734"/>
                  <a:gd name="connsiteY1" fmla="*/ 2034540 h 2034540"/>
                  <a:gd name="connsiteX2" fmla="*/ 0 w 1709734"/>
                  <a:gd name="connsiteY2" fmla="*/ 1567815 h 2034540"/>
                  <a:gd name="connsiteX3" fmla="*/ 855345 w 1709734"/>
                  <a:gd name="connsiteY3" fmla="*/ 1100139 h 2034540"/>
                  <a:gd name="connsiteX4" fmla="*/ 855343 w 1709734"/>
                  <a:gd name="connsiteY4" fmla="*/ 1100138 h 2034540"/>
                  <a:gd name="connsiteX5" fmla="*/ 855343 w 1709734"/>
                  <a:gd name="connsiteY5" fmla="*/ 2 h 2034540"/>
                  <a:gd name="connsiteX6" fmla="*/ 855343 w 1709734"/>
                  <a:gd name="connsiteY6" fmla="*/ 0 h 2034540"/>
                  <a:gd name="connsiteX7" fmla="*/ 855345 w 1709734"/>
                  <a:gd name="connsiteY7" fmla="*/ 1 h 2034540"/>
                  <a:gd name="connsiteX0" fmla="*/ 855346 w 855346"/>
                  <a:gd name="connsiteY0" fmla="*/ 2034540 h 2034540"/>
                  <a:gd name="connsiteX1" fmla="*/ 0 w 855346"/>
                  <a:gd name="connsiteY1" fmla="*/ 1567815 h 2034540"/>
                  <a:gd name="connsiteX2" fmla="*/ 855345 w 855346"/>
                  <a:gd name="connsiteY2" fmla="*/ 1100139 h 2034540"/>
                  <a:gd name="connsiteX3" fmla="*/ 855343 w 855346"/>
                  <a:gd name="connsiteY3" fmla="*/ 1100138 h 2034540"/>
                  <a:gd name="connsiteX4" fmla="*/ 855343 w 855346"/>
                  <a:gd name="connsiteY4" fmla="*/ 2 h 2034540"/>
                  <a:gd name="connsiteX5" fmla="*/ 855343 w 855346"/>
                  <a:gd name="connsiteY5" fmla="*/ 0 h 2034540"/>
                  <a:gd name="connsiteX6" fmla="*/ 855345 w 855346"/>
                  <a:gd name="connsiteY6" fmla="*/ 1 h 20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346" h="2034540">
                    <a:moveTo>
                      <a:pt x="855346" y="2034540"/>
                    </a:moveTo>
                    <a:lnTo>
                      <a:pt x="0" y="1567815"/>
                    </a:lnTo>
                    <a:lnTo>
                      <a:pt x="855345" y="1100139"/>
                    </a:lnTo>
                    <a:cubicBezTo>
                      <a:pt x="855344" y="1100139"/>
                      <a:pt x="855344" y="1100138"/>
                      <a:pt x="855343" y="1100138"/>
                    </a:cubicBezTo>
                    <a:lnTo>
                      <a:pt x="855343" y="2"/>
                    </a:lnTo>
                    <a:lnTo>
                      <a:pt x="855343" y="0"/>
                    </a:lnTo>
                    <a:cubicBezTo>
                      <a:pt x="855344" y="0"/>
                      <a:pt x="855344" y="1"/>
                      <a:pt x="855345" y="1"/>
                    </a:cubicBez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cxnSp>
            <p:nvCxnSpPr>
              <p:cNvPr id="80" name="Straight Connector 79">
                <a:extLst>
                  <a:ext uri="{FF2B5EF4-FFF2-40B4-BE49-F238E27FC236}">
                    <a16:creationId xmlns:a16="http://schemas.microsoft.com/office/drawing/2014/main" id="{3DF2CE11-90A6-43A8-B2DC-45295F10CB64}"/>
                  </a:ext>
                </a:extLst>
              </p:cNvPr>
              <p:cNvCxnSpPr/>
              <p:nvPr/>
            </p:nvCxnSpPr>
            <p:spPr bwMode="ltGray">
              <a:xfrm>
                <a:off x="9981203" y="5098858"/>
                <a:ext cx="733213" cy="400531"/>
              </a:xfrm>
              <a:prstGeom prst="line">
                <a:avLst/>
              </a:pr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cxnSp>
        </p:grpSp>
        <p:grpSp>
          <p:nvGrpSpPr>
            <p:cNvPr id="32" name="Group 31">
              <a:extLst>
                <a:ext uri="{FF2B5EF4-FFF2-40B4-BE49-F238E27FC236}">
                  <a16:creationId xmlns:a16="http://schemas.microsoft.com/office/drawing/2014/main" id="{F65F154A-ABA1-4F9A-97F8-C50108DD1A97}"/>
                </a:ext>
              </a:extLst>
            </p:cNvPr>
            <p:cNvGrpSpPr/>
            <p:nvPr userDrawn="1"/>
          </p:nvGrpSpPr>
          <p:grpSpPr bwMode="ltGray">
            <a:xfrm>
              <a:off x="7545167" y="-21839"/>
              <a:ext cx="1192433" cy="1098538"/>
              <a:chOff x="7545167" y="-9139"/>
              <a:chExt cx="1192433" cy="1098538"/>
            </a:xfrm>
          </p:grpSpPr>
          <p:sp>
            <p:nvSpPr>
              <p:cNvPr id="61" name="Freeform: Shape 60">
                <a:extLst>
                  <a:ext uri="{FF2B5EF4-FFF2-40B4-BE49-F238E27FC236}">
                    <a16:creationId xmlns:a16="http://schemas.microsoft.com/office/drawing/2014/main" id="{54AC8DFE-7BB0-4D98-AA21-405DB4B06225}"/>
                  </a:ext>
                </a:extLst>
              </p:cNvPr>
              <p:cNvSpPr/>
              <p:nvPr userDrawn="1"/>
            </p:nvSpPr>
            <p:spPr bwMode="ltGray">
              <a:xfrm>
                <a:off x="7550108" y="-9139"/>
                <a:ext cx="591604" cy="774738"/>
              </a:xfrm>
              <a:custGeom>
                <a:avLst/>
                <a:gdLst>
                  <a:gd name="connsiteX0" fmla="*/ 24121 w 591604"/>
                  <a:gd name="connsiteY0" fmla="*/ 0 h 774738"/>
                  <a:gd name="connsiteX1" fmla="*/ 591604 w 591604"/>
                  <a:gd name="connsiteY1" fmla="*/ 0 h 774738"/>
                  <a:gd name="connsiteX2" fmla="*/ 591604 w 591604"/>
                  <a:gd name="connsiteY2" fmla="*/ 451265 h 774738"/>
                  <a:gd name="connsiteX3" fmla="*/ 0 w 591604"/>
                  <a:gd name="connsiteY3" fmla="*/ 774738 h 774738"/>
                  <a:gd name="connsiteX4" fmla="*/ 0 w 591604"/>
                  <a:gd name="connsiteY4" fmla="*/ 13162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04" h="774738">
                    <a:moveTo>
                      <a:pt x="24121" y="0"/>
                    </a:moveTo>
                    <a:lnTo>
                      <a:pt x="591604" y="0"/>
                    </a:lnTo>
                    <a:lnTo>
                      <a:pt x="591604" y="451265"/>
                    </a:lnTo>
                    <a:lnTo>
                      <a:pt x="0" y="774738"/>
                    </a:lnTo>
                    <a:lnTo>
                      <a:pt x="0" y="13162"/>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62" name="Freeform: Shape 61">
                <a:extLst>
                  <a:ext uri="{FF2B5EF4-FFF2-40B4-BE49-F238E27FC236}">
                    <a16:creationId xmlns:a16="http://schemas.microsoft.com/office/drawing/2014/main" id="{F39938CF-5CFF-4707-BBDD-DD19FA0A50F1}"/>
                  </a:ext>
                </a:extLst>
              </p:cNvPr>
              <p:cNvSpPr/>
              <p:nvPr userDrawn="1"/>
            </p:nvSpPr>
            <p:spPr bwMode="ltGray">
              <a:xfrm>
                <a:off x="8141712" y="-9139"/>
                <a:ext cx="590944" cy="774738"/>
              </a:xfrm>
              <a:custGeom>
                <a:avLst/>
                <a:gdLst>
                  <a:gd name="connsiteX0" fmla="*/ 0 w 590944"/>
                  <a:gd name="connsiteY0" fmla="*/ 0 h 774738"/>
                  <a:gd name="connsiteX1" fmla="*/ 566850 w 590944"/>
                  <a:gd name="connsiteY1" fmla="*/ 0 h 774738"/>
                  <a:gd name="connsiteX2" fmla="*/ 590944 w 590944"/>
                  <a:gd name="connsiteY2" fmla="*/ 13162 h 774738"/>
                  <a:gd name="connsiteX3" fmla="*/ 590944 w 590944"/>
                  <a:gd name="connsiteY3" fmla="*/ 774738 h 774738"/>
                  <a:gd name="connsiteX4" fmla="*/ 0 w 590944"/>
                  <a:gd name="connsiteY4" fmla="*/ 451265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44" h="774738">
                    <a:moveTo>
                      <a:pt x="0" y="0"/>
                    </a:moveTo>
                    <a:lnTo>
                      <a:pt x="566850" y="0"/>
                    </a:lnTo>
                    <a:lnTo>
                      <a:pt x="590944" y="13162"/>
                    </a:lnTo>
                    <a:lnTo>
                      <a:pt x="590944" y="774738"/>
                    </a:lnTo>
                    <a:lnTo>
                      <a:pt x="0" y="451265"/>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63" name="Freeform: Shape 62">
                <a:extLst>
                  <a:ext uri="{FF2B5EF4-FFF2-40B4-BE49-F238E27FC236}">
                    <a16:creationId xmlns:a16="http://schemas.microsoft.com/office/drawing/2014/main" id="{73332E5E-0308-4370-A841-A20570A69BDF}"/>
                  </a:ext>
                </a:extLst>
              </p:cNvPr>
              <p:cNvSpPr/>
              <p:nvPr userDrawn="1"/>
            </p:nvSpPr>
            <p:spPr bwMode="ltGray">
              <a:xfrm>
                <a:off x="7545167" y="437185"/>
                <a:ext cx="1192433" cy="65221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nvGrpSpPr>
            <p:cNvPr id="33" name="Group 32">
              <a:extLst>
                <a:ext uri="{FF2B5EF4-FFF2-40B4-BE49-F238E27FC236}">
                  <a16:creationId xmlns:a16="http://schemas.microsoft.com/office/drawing/2014/main" id="{9E46D602-7D42-411E-8BA6-6F74E13FE605}"/>
                </a:ext>
              </a:extLst>
            </p:cNvPr>
            <p:cNvGrpSpPr/>
            <p:nvPr userDrawn="1"/>
          </p:nvGrpSpPr>
          <p:grpSpPr bwMode="ltGray">
            <a:xfrm>
              <a:off x="6256117" y="5896894"/>
              <a:ext cx="1057910" cy="971314"/>
              <a:chOff x="6256117" y="5896894"/>
              <a:chExt cx="1057910" cy="971314"/>
            </a:xfrm>
          </p:grpSpPr>
          <p:sp>
            <p:nvSpPr>
              <p:cNvPr id="34" name="Freeform: Shape 33">
                <a:extLst>
                  <a:ext uri="{FF2B5EF4-FFF2-40B4-BE49-F238E27FC236}">
                    <a16:creationId xmlns:a16="http://schemas.microsoft.com/office/drawing/2014/main" id="{53F344C1-9929-4E86-BB1A-05E12D1570DF}"/>
                  </a:ext>
                </a:extLst>
              </p:cNvPr>
              <p:cNvSpPr/>
              <p:nvPr userDrawn="1"/>
            </p:nvSpPr>
            <p:spPr bwMode="ltGray">
              <a:xfrm>
                <a:off x="6256117" y="5896894"/>
                <a:ext cx="532466" cy="971314"/>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5" name="Freeform: Shape 34">
                <a:extLst>
                  <a:ext uri="{FF2B5EF4-FFF2-40B4-BE49-F238E27FC236}">
                    <a16:creationId xmlns:a16="http://schemas.microsoft.com/office/drawing/2014/main" id="{B6933AFD-19AA-49B8-BCF7-2D0EAA89273D}"/>
                  </a:ext>
                </a:extLst>
              </p:cNvPr>
              <p:cNvSpPr/>
              <p:nvPr userDrawn="1"/>
            </p:nvSpPr>
            <p:spPr bwMode="ltGray">
              <a:xfrm>
                <a:off x="6781561" y="5896894"/>
                <a:ext cx="532466" cy="971314"/>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6" name="Freeform: Shape 35">
                <a:extLst>
                  <a:ext uri="{FF2B5EF4-FFF2-40B4-BE49-F238E27FC236}">
                    <a16:creationId xmlns:a16="http://schemas.microsoft.com/office/drawing/2014/main" id="{9FB75AC2-D122-402F-B448-B0118576BB45}"/>
                  </a:ext>
                </a:extLst>
              </p:cNvPr>
              <p:cNvSpPr/>
              <p:nvPr userDrawn="1"/>
            </p:nvSpPr>
            <p:spPr bwMode="ltGray">
              <a:xfrm>
                <a:off x="6260506" y="6577107"/>
                <a:ext cx="1050305" cy="287297"/>
              </a:xfrm>
              <a:custGeom>
                <a:avLst/>
                <a:gdLst>
                  <a:gd name="connsiteX0" fmla="*/ 855344 w 1709736"/>
                  <a:gd name="connsiteY0" fmla="*/ 934401 h 1083252"/>
                  <a:gd name="connsiteX1" fmla="*/ 1709736 w 1709736"/>
                  <a:gd name="connsiteY1" fmla="*/ 467676 h 1083252"/>
                  <a:gd name="connsiteX2" fmla="*/ 855344 w 1709736"/>
                  <a:gd name="connsiteY2" fmla="*/ -1 h 1083252"/>
                  <a:gd name="connsiteX3" fmla="*/ -1 w 1709736"/>
                  <a:gd name="connsiteY3" fmla="*/ 467676 h 1083252"/>
                  <a:gd name="connsiteX4" fmla="*/ 1004194 w 1709736"/>
                  <a:gd name="connsiteY4" fmla="*/ 1083251 h 1083252"/>
                  <a:gd name="connsiteX0" fmla="*/ 855346 w 1709738"/>
                  <a:gd name="connsiteY0" fmla="*/ 934403 h 934403"/>
                  <a:gd name="connsiteX1" fmla="*/ 1709738 w 1709738"/>
                  <a:gd name="connsiteY1" fmla="*/ 467678 h 934403"/>
                  <a:gd name="connsiteX2" fmla="*/ 855346 w 1709738"/>
                  <a:gd name="connsiteY2" fmla="*/ 1 h 934403"/>
                  <a:gd name="connsiteX3" fmla="*/ 1 w 1709738"/>
                  <a:gd name="connsiteY3" fmla="*/ 467678 h 934403"/>
                  <a:gd name="connsiteX0" fmla="*/ 1709736 w 1709736"/>
                  <a:gd name="connsiteY0" fmla="*/ 467676 h 467676"/>
                  <a:gd name="connsiteX1" fmla="*/ 855344 w 1709736"/>
                  <a:gd name="connsiteY1" fmla="*/ -1 h 467676"/>
                  <a:gd name="connsiteX2" fmla="*/ -1 w 1709736"/>
                  <a:gd name="connsiteY2" fmla="*/ 467676 h 467676"/>
                </a:gdLst>
                <a:ahLst/>
                <a:cxnLst>
                  <a:cxn ang="0">
                    <a:pos x="connsiteX0" y="connsiteY0"/>
                  </a:cxn>
                  <a:cxn ang="0">
                    <a:pos x="connsiteX1" y="connsiteY1"/>
                  </a:cxn>
                  <a:cxn ang="0">
                    <a:pos x="connsiteX2" y="connsiteY2"/>
                  </a:cxn>
                </a:cxnLst>
                <a:rect l="l" t="t" r="r" b="b"/>
                <a:pathLst>
                  <a:path w="1709736" h="467676">
                    <a:moveTo>
                      <a:pt x="1709736" y="467676"/>
                    </a:moveTo>
                    <a:lnTo>
                      <a:pt x="855344" y="-1"/>
                    </a:lnTo>
                    <a:lnTo>
                      <a:pt x="-1" y="467676"/>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sp>
        <p:nvSpPr>
          <p:cNvPr id="2" name="Title 1"/>
          <p:cNvSpPr>
            <a:spLocks noGrp="1"/>
          </p:cNvSpPr>
          <p:nvPr>
            <p:ph type="title" hasCustomPrompt="1"/>
          </p:nvPr>
        </p:nvSpPr>
        <p:spPr>
          <a:xfrm>
            <a:off x="584200" y="2981637"/>
            <a:ext cx="3769475" cy="861774"/>
          </a:xfrm>
        </p:spPr>
        <p:txBody>
          <a:bodyPr wrap="square" anchor="t">
            <a:spAutoFit/>
          </a:bodyPr>
          <a:lstStyle>
            <a:lvl1pPr>
              <a:lnSpc>
                <a:spcPct val="100000"/>
              </a:lnSpc>
              <a:defRPr sz="2800" b="0" spc="0" baseline="0">
                <a:gradFill>
                  <a:gsLst>
                    <a:gs pos="1250">
                      <a:schemeClr val="tx1"/>
                    </a:gs>
                    <a:gs pos="100000">
                      <a:schemeClr val="tx1"/>
                    </a:gs>
                  </a:gsLst>
                  <a:lin ang="5400000" scaled="0"/>
                </a:gradFill>
                <a:latin typeface="Segoe UI Semilight" panose="020B0402040204020203" pitchFamily="34" charset="0"/>
                <a:cs typeface="Segoe UI Semilight" panose="020B0402040204020203" pitchFamily="34" charset="0"/>
              </a:defRPr>
            </a:lvl1pPr>
          </a:lstStyle>
          <a:p>
            <a:r>
              <a:rPr lang="en-US"/>
              <a:t>Square photo layout with body text</a:t>
            </a:r>
          </a:p>
        </p:txBody>
      </p:sp>
      <p:sp>
        <p:nvSpPr>
          <p:cNvPr id="60" name="Picture Placeholder 4">
            <a:extLst>
              <a:ext uri="{FF2B5EF4-FFF2-40B4-BE49-F238E27FC236}">
                <a16:creationId xmlns:a16="http://schemas.microsoft.com/office/drawing/2014/main" id="{D9BE8EAA-F7ED-46CD-A31F-E4299C08F5AD}"/>
              </a:ext>
            </a:extLst>
          </p:cNvPr>
          <p:cNvSpPr>
            <a:spLocks noGrp="1"/>
          </p:cNvSpPr>
          <p:nvPr>
            <p:ph type="pic" sz="quarter" idx="11" hasCustomPrompt="1"/>
          </p:nvPr>
        </p:nvSpPr>
        <p:spPr bwMode="gray">
          <a:xfrm>
            <a:off x="5016500" y="292100"/>
            <a:ext cx="6881813" cy="6272213"/>
          </a:xfrm>
          <a:blipFill>
            <a:blip r:embed="rId2" cstate="email">
              <a:extLst>
                <a:ext uri="{28A0092B-C50C-407E-A947-70E740481C1C}">
                  <a14:useLocalDpi xmlns:a14="http://schemas.microsoft.com/office/drawing/2010/main"/>
                </a:ext>
              </a:extLst>
            </a:blip>
            <a:stretch>
              <a:fillRect/>
            </a:stretch>
          </a:blipFill>
          <a:ln w="9525" cap="flat">
            <a:noFill/>
            <a:prstDash val="solid"/>
            <a:miter/>
          </a:ln>
          <a:effectLst>
            <a:outerShdw blurRad="508000" dist="63500" dir="2700000" sx="101000" sy="101000" algn="tl" rotWithShape="0">
              <a:prstClr val="black">
                <a:alpha val="33000"/>
              </a:prstClr>
            </a:outerShdw>
          </a:effectLst>
        </p:spPr>
        <p:txBody>
          <a:bodyPr tIns="1188720" anchor="ctr">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sz="1400" b="1" kern="1200" spc="0" baseline="0" dirty="0">
                <a:solidFill>
                  <a:srgbClr val="FFFFFF"/>
                </a:solidFill>
                <a:latin typeface="+mn-lt"/>
                <a:ea typeface="+mn-ea"/>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13110913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6400800"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64008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grpSp>
        <p:nvGrpSpPr>
          <p:cNvPr id="27" name="Group 26">
            <a:extLst>
              <a:ext uri="{FF2B5EF4-FFF2-40B4-BE49-F238E27FC236}">
                <a16:creationId xmlns:a16="http://schemas.microsoft.com/office/drawing/2014/main" id="{43B08910-F1C3-47B2-8C69-1B107282064A}"/>
              </a:ext>
            </a:extLst>
          </p:cNvPr>
          <p:cNvGrpSpPr/>
          <p:nvPr userDrawn="1"/>
        </p:nvGrpSpPr>
        <p:grpSpPr bwMode="ltGray">
          <a:xfrm>
            <a:off x="6256117" y="-21839"/>
            <a:ext cx="5932086" cy="6890047"/>
            <a:chOff x="6256117" y="-21839"/>
            <a:chExt cx="5932086" cy="6890047"/>
          </a:xfrm>
        </p:grpSpPr>
        <p:grpSp>
          <p:nvGrpSpPr>
            <p:cNvPr id="28" name="Group 27">
              <a:extLst>
                <a:ext uri="{FF2B5EF4-FFF2-40B4-BE49-F238E27FC236}">
                  <a16:creationId xmlns:a16="http://schemas.microsoft.com/office/drawing/2014/main" id="{9FE7A031-B4AB-4071-98FF-24E766F9BB5C}"/>
                </a:ext>
              </a:extLst>
            </p:cNvPr>
            <p:cNvGrpSpPr/>
            <p:nvPr userDrawn="1"/>
          </p:nvGrpSpPr>
          <p:grpSpPr bwMode="ltGray">
            <a:xfrm>
              <a:off x="8507413" y="1457714"/>
              <a:ext cx="3680790" cy="5392441"/>
              <a:chOff x="8507413" y="1457714"/>
              <a:chExt cx="3680790" cy="5392441"/>
            </a:xfrm>
          </p:grpSpPr>
          <p:sp>
            <p:nvSpPr>
              <p:cNvPr id="60" name="Freeform: Shape 59">
                <a:extLst>
                  <a:ext uri="{FF2B5EF4-FFF2-40B4-BE49-F238E27FC236}">
                    <a16:creationId xmlns:a16="http://schemas.microsoft.com/office/drawing/2014/main" id="{6DC7067D-3957-4163-9442-C167A0A62168}"/>
                  </a:ext>
                </a:extLst>
              </p:cNvPr>
              <p:cNvSpPr/>
              <p:nvPr/>
            </p:nvSpPr>
            <p:spPr bwMode="ltGray">
              <a:xfrm>
                <a:off x="8507413"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1" name="Freeform: Shape 60">
                <a:extLst>
                  <a:ext uri="{FF2B5EF4-FFF2-40B4-BE49-F238E27FC236}">
                    <a16:creationId xmlns:a16="http://schemas.microsoft.com/office/drawing/2014/main" id="{D9AE235F-4F6C-4565-AADC-752626D64B90}"/>
                  </a:ext>
                </a:extLst>
              </p:cNvPr>
              <p:cNvSpPr/>
              <p:nvPr/>
            </p:nvSpPr>
            <p:spPr bwMode="ltGray">
              <a:xfrm>
                <a:off x="9241444" y="2803166"/>
                <a:ext cx="743840" cy="1356898"/>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2" name="Freeform: Shape 61">
                <a:extLst>
                  <a:ext uri="{FF2B5EF4-FFF2-40B4-BE49-F238E27FC236}">
                    <a16:creationId xmlns:a16="http://schemas.microsoft.com/office/drawing/2014/main" id="{1EAADF52-7CC0-4715-8BAC-4186C7CE9B0C}"/>
                  </a:ext>
                </a:extLst>
              </p:cNvPr>
              <p:cNvSpPr/>
              <p:nvPr/>
            </p:nvSpPr>
            <p:spPr bwMode="ltGray">
              <a:xfrm>
                <a:off x="8507413" y="3747272"/>
                <a:ext cx="1479509" cy="80923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3" name="Freeform: Shape 62">
                <a:extLst>
                  <a:ext uri="{FF2B5EF4-FFF2-40B4-BE49-F238E27FC236}">
                    <a16:creationId xmlns:a16="http://schemas.microsoft.com/office/drawing/2014/main" id="{58AC140A-9DFB-45B7-82C2-CF25166A0D41}"/>
                  </a:ext>
                </a:extLst>
              </p:cNvPr>
              <p:cNvSpPr/>
              <p:nvPr/>
            </p:nvSpPr>
            <p:spPr bwMode="ltGray">
              <a:xfrm>
                <a:off x="8507413" y="5493257"/>
                <a:ext cx="743840" cy="1356898"/>
              </a:xfrm>
              <a:custGeom>
                <a:avLst/>
                <a:gdLst/>
                <a:ahLst/>
                <a:cxnLst/>
                <a:rect l="0" t="0" r="0" b="0"/>
                <a:pathLst>
                  <a:path w="866775" h="1581150">
                    <a:moveTo>
                      <a:pt x="862489" y="1108234"/>
                    </a:moveTo>
                    <a:lnTo>
                      <a:pt x="7144" y="1574959"/>
                    </a:lnTo>
                    <a:lnTo>
                      <a:pt x="7144" y="474821"/>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4" name="Freeform: Shape 63">
                <a:extLst>
                  <a:ext uri="{FF2B5EF4-FFF2-40B4-BE49-F238E27FC236}">
                    <a16:creationId xmlns:a16="http://schemas.microsoft.com/office/drawing/2014/main" id="{3436FDC7-3DF0-4E6A-B4A8-7EB4FF30AAF0}"/>
                  </a:ext>
                </a:extLst>
              </p:cNvPr>
              <p:cNvSpPr/>
              <p:nvPr/>
            </p:nvSpPr>
            <p:spPr bwMode="ltGray">
              <a:xfrm>
                <a:off x="9241444" y="5493257"/>
                <a:ext cx="743840" cy="1356898"/>
              </a:xfrm>
              <a:custGeom>
                <a:avLst/>
                <a:gdLst/>
                <a:ahLst/>
                <a:cxnLst/>
                <a:rect l="0" t="0" r="0" b="0"/>
                <a:pathLst>
                  <a:path w="866775" h="1581150">
                    <a:moveTo>
                      <a:pt x="7144" y="1108234"/>
                    </a:moveTo>
                    <a:lnTo>
                      <a:pt x="861536" y="1574959"/>
                    </a:lnTo>
                    <a:lnTo>
                      <a:pt x="861536"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5" name="Freeform: Shape 64">
                <a:extLst>
                  <a:ext uri="{FF2B5EF4-FFF2-40B4-BE49-F238E27FC236}">
                    <a16:creationId xmlns:a16="http://schemas.microsoft.com/office/drawing/2014/main" id="{D72FB5AA-3C69-4BB6-9C10-682E95EF1AAE}"/>
                  </a:ext>
                </a:extLst>
              </p:cNvPr>
              <p:cNvSpPr/>
              <p:nvPr/>
            </p:nvSpPr>
            <p:spPr bwMode="ltGray">
              <a:xfrm>
                <a:off x="8513545" y="6444311"/>
                <a:ext cx="1467248" cy="400530"/>
              </a:xfrm>
              <a:custGeom>
                <a:avLst/>
                <a:gdLst>
                  <a:gd name="connsiteX0" fmla="*/ 855345 w 1709736"/>
                  <a:gd name="connsiteY0" fmla="*/ 934403 h 1040954"/>
                  <a:gd name="connsiteX1" fmla="*/ 1709737 w 1709736"/>
                  <a:gd name="connsiteY1" fmla="*/ 466725 h 1040954"/>
                  <a:gd name="connsiteX2" fmla="*/ 855345 w 1709736"/>
                  <a:gd name="connsiteY2" fmla="*/ 0 h 1040954"/>
                  <a:gd name="connsiteX3" fmla="*/ 0 w 1709736"/>
                  <a:gd name="connsiteY3" fmla="*/ 466725 h 1040954"/>
                  <a:gd name="connsiteX4" fmla="*/ 961897 w 1709736"/>
                  <a:gd name="connsiteY4" fmla="*/ 1040955 h 1040954"/>
                  <a:gd name="connsiteX0" fmla="*/ 855345 w 1709737"/>
                  <a:gd name="connsiteY0" fmla="*/ 934403 h 934403"/>
                  <a:gd name="connsiteX1" fmla="*/ 1709737 w 1709737"/>
                  <a:gd name="connsiteY1" fmla="*/ 466725 h 934403"/>
                  <a:gd name="connsiteX2" fmla="*/ 855345 w 1709737"/>
                  <a:gd name="connsiteY2" fmla="*/ 0 h 934403"/>
                  <a:gd name="connsiteX3" fmla="*/ 0 w 1709737"/>
                  <a:gd name="connsiteY3" fmla="*/ 466725 h 934403"/>
                  <a:gd name="connsiteX0" fmla="*/ 1709737 w 1709737"/>
                  <a:gd name="connsiteY0" fmla="*/ 466725 h 466725"/>
                  <a:gd name="connsiteX1" fmla="*/ 855345 w 1709737"/>
                  <a:gd name="connsiteY1" fmla="*/ 0 h 466725"/>
                  <a:gd name="connsiteX2" fmla="*/ 0 w 1709737"/>
                  <a:gd name="connsiteY2" fmla="*/ 466725 h 466725"/>
                </a:gdLst>
                <a:ahLst/>
                <a:cxnLst>
                  <a:cxn ang="0">
                    <a:pos x="connsiteX0" y="connsiteY0"/>
                  </a:cxn>
                  <a:cxn ang="0">
                    <a:pos x="connsiteX1" y="connsiteY1"/>
                  </a:cxn>
                  <a:cxn ang="0">
                    <a:pos x="connsiteX2" y="connsiteY2"/>
                  </a:cxn>
                </a:cxnLst>
                <a:rect l="l" t="t" r="r" b="b"/>
                <a:pathLst>
                  <a:path w="1709737" h="466725">
                    <a:moveTo>
                      <a:pt x="1709737" y="466725"/>
                    </a:moveTo>
                    <a:lnTo>
                      <a:pt x="855345" y="0"/>
                    </a:lnTo>
                    <a:lnTo>
                      <a:pt x="0" y="466725"/>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6" name="Freeform: Shape 65">
                <a:extLst>
                  <a:ext uri="{FF2B5EF4-FFF2-40B4-BE49-F238E27FC236}">
                    <a16:creationId xmlns:a16="http://schemas.microsoft.com/office/drawing/2014/main" id="{20321A7F-C5FC-4514-A3AC-41CC16FA85FD}"/>
                  </a:ext>
                </a:extLst>
              </p:cNvPr>
              <p:cNvSpPr/>
              <p:nvPr/>
            </p:nvSpPr>
            <p:spPr bwMode="ltGray">
              <a:xfrm>
                <a:off x="9241444" y="4148621"/>
                <a:ext cx="743840" cy="1356898"/>
              </a:xfrm>
              <a:custGeom>
                <a:avLst/>
                <a:gdLst/>
                <a:ahLst/>
                <a:cxnLst/>
                <a:rect l="0" t="0" r="0" b="0"/>
                <a:pathLst>
                  <a:path w="866775" h="1581150">
                    <a:moveTo>
                      <a:pt x="861536" y="1107281"/>
                    </a:moveTo>
                    <a:lnTo>
                      <a:pt x="7144" y="1574006"/>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7" name="Freeform: Shape 66">
                <a:extLst>
                  <a:ext uri="{FF2B5EF4-FFF2-40B4-BE49-F238E27FC236}">
                    <a16:creationId xmlns:a16="http://schemas.microsoft.com/office/drawing/2014/main" id="{B3C4B3CE-95D2-45A5-917E-A5389B118222}"/>
                  </a:ext>
                </a:extLst>
              </p:cNvPr>
              <p:cNvSpPr/>
              <p:nvPr/>
            </p:nvSpPr>
            <p:spPr bwMode="ltGray">
              <a:xfrm>
                <a:off x="9974659"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8" name="Freeform: Shape 67">
                <a:extLst>
                  <a:ext uri="{FF2B5EF4-FFF2-40B4-BE49-F238E27FC236}">
                    <a16:creationId xmlns:a16="http://schemas.microsoft.com/office/drawing/2014/main" id="{A5270AF0-DA91-4FF8-9B1C-35937E49D882}"/>
                  </a:ext>
                </a:extLst>
              </p:cNvPr>
              <p:cNvSpPr/>
              <p:nvPr/>
            </p:nvSpPr>
            <p:spPr bwMode="ltGray">
              <a:xfrm>
                <a:off x="9247573" y="3753404"/>
                <a:ext cx="2200463" cy="2147333"/>
              </a:xfrm>
              <a:custGeom>
                <a:avLst/>
                <a:gdLst>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646487 w 2564131"/>
                  <a:gd name="connsiteY7" fmla="*/ 2000030 h 2502221"/>
                  <a:gd name="connsiteX8" fmla="*/ 854393 w 2564131"/>
                  <a:gd name="connsiteY8" fmla="*/ 1567818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1139551 w 2564131"/>
                  <a:gd name="connsiteY8" fmla="*/ 1721386 h 2502221"/>
                  <a:gd name="connsiteX9" fmla="*/ 854393 w 2564131"/>
                  <a:gd name="connsiteY9" fmla="*/ 1567818 h 2502221"/>
                  <a:gd name="connsiteX10" fmla="*/ 854393 w 2564131"/>
                  <a:gd name="connsiteY10" fmla="*/ 467680 h 2502221"/>
                  <a:gd name="connsiteX11" fmla="*/ 1709739 w 2564131"/>
                  <a:gd name="connsiteY11" fmla="*/ 0 h 2502221"/>
                  <a:gd name="connsiteX12" fmla="*/ 2564131 w 2564131"/>
                  <a:gd name="connsiteY12" fmla="*/ 467677 h 2502221"/>
                  <a:gd name="connsiteX13" fmla="*/ 1709739 w 2564131"/>
                  <a:gd name="connsiteY13" fmla="*/ 934402 h 2502221"/>
                  <a:gd name="connsiteX14" fmla="*/ 854393 w 2564131"/>
                  <a:gd name="connsiteY14" fmla="*/ 467677 h 2502221"/>
                  <a:gd name="connsiteX15" fmla="*/ 1709739 w 2564131"/>
                  <a:gd name="connsiteY15"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139551 w 2564131"/>
                  <a:gd name="connsiteY7" fmla="*/ 1721386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854393 w 2564131"/>
                  <a:gd name="connsiteY7" fmla="*/ 1567818 h 2502221"/>
                  <a:gd name="connsiteX8" fmla="*/ 854393 w 2564131"/>
                  <a:gd name="connsiteY8" fmla="*/ 467680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13" fmla="*/ 1709739 w 2564131"/>
                  <a:gd name="connsiteY13" fmla="*/ 0 h 250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1" h="2502221">
                    <a:moveTo>
                      <a:pt x="854393" y="467680"/>
                    </a:moveTo>
                    <a:lnTo>
                      <a:pt x="1709737" y="934405"/>
                    </a:lnTo>
                    <a:lnTo>
                      <a:pt x="1709737" y="2034543"/>
                    </a:lnTo>
                    <a:cubicBezTo>
                      <a:pt x="1709738" y="2034543"/>
                      <a:pt x="1709738" y="2034544"/>
                      <a:pt x="1709739" y="2034544"/>
                    </a:cubicBezTo>
                    <a:lnTo>
                      <a:pt x="854393" y="2502221"/>
                    </a:lnTo>
                    <a:lnTo>
                      <a:pt x="0" y="2034544"/>
                    </a:lnTo>
                    <a:lnTo>
                      <a:pt x="854393" y="1567819"/>
                    </a:lnTo>
                    <a:lnTo>
                      <a:pt x="854393" y="1567818"/>
                    </a:lnTo>
                    <a:lnTo>
                      <a:pt x="854393" y="467680"/>
                    </a:lnTo>
                    <a:close/>
                    <a:moveTo>
                      <a:pt x="1709739" y="0"/>
                    </a:moveTo>
                    <a:lnTo>
                      <a:pt x="2564131" y="467677"/>
                    </a:lnTo>
                    <a:lnTo>
                      <a:pt x="1709739" y="934402"/>
                    </a:lnTo>
                    <a:lnTo>
                      <a:pt x="854393" y="467677"/>
                    </a:lnTo>
                    <a:lnTo>
                      <a:pt x="1709739" y="0"/>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9" name="Freeform: Shape 68">
                <a:extLst>
                  <a:ext uri="{FF2B5EF4-FFF2-40B4-BE49-F238E27FC236}">
                    <a16:creationId xmlns:a16="http://schemas.microsoft.com/office/drawing/2014/main" id="{1B4AB4EC-0302-4902-B797-9B84C91FDE1B}"/>
                  </a:ext>
                </a:extLst>
              </p:cNvPr>
              <p:cNvSpPr/>
              <p:nvPr/>
            </p:nvSpPr>
            <p:spPr bwMode="ltGray">
              <a:xfrm>
                <a:off x="10708694" y="5092729"/>
                <a:ext cx="743840" cy="1356898"/>
              </a:xfrm>
              <a:custGeom>
                <a:avLst/>
                <a:gdLst/>
                <a:ahLst/>
                <a:cxnLst/>
                <a:rect l="0" t="0" r="0" b="0"/>
                <a:pathLst>
                  <a:path w="866775" h="1581150">
                    <a:moveTo>
                      <a:pt x="861536" y="1107281"/>
                    </a:moveTo>
                    <a:lnTo>
                      <a:pt x="7144" y="1574959"/>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0" name="Freeform: Shape 69">
                <a:extLst>
                  <a:ext uri="{FF2B5EF4-FFF2-40B4-BE49-F238E27FC236}">
                    <a16:creationId xmlns:a16="http://schemas.microsoft.com/office/drawing/2014/main" id="{E941D13F-2DD6-4121-8220-CC08400DD382}"/>
                  </a:ext>
                </a:extLst>
              </p:cNvPr>
              <p:cNvSpPr/>
              <p:nvPr/>
            </p:nvSpPr>
            <p:spPr bwMode="ltGray">
              <a:xfrm>
                <a:off x="11441908" y="5092729"/>
                <a:ext cx="743840" cy="1356898"/>
              </a:xfrm>
              <a:custGeom>
                <a:avLst/>
                <a:gdLst/>
                <a:ahLst/>
                <a:cxnLst/>
                <a:rect l="0" t="0" r="0" b="0"/>
                <a:pathLst>
                  <a:path w="866775" h="1581150">
                    <a:moveTo>
                      <a:pt x="7144" y="1107281"/>
                    </a:moveTo>
                    <a:lnTo>
                      <a:pt x="862489" y="1574959"/>
                    </a:lnTo>
                    <a:lnTo>
                      <a:pt x="862489"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1" name="Freeform: Shape 70">
                <a:extLst>
                  <a:ext uri="{FF2B5EF4-FFF2-40B4-BE49-F238E27FC236}">
                    <a16:creationId xmlns:a16="http://schemas.microsoft.com/office/drawing/2014/main" id="{B98F2381-17CE-4672-96D3-D3E4A8C1115A}"/>
                  </a:ext>
                </a:extLst>
              </p:cNvPr>
              <p:cNvSpPr/>
              <p:nvPr/>
            </p:nvSpPr>
            <p:spPr bwMode="ltGray">
              <a:xfrm>
                <a:off x="10708694" y="6036831"/>
                <a:ext cx="1479509" cy="809234"/>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2" name="Freeform: Shape 71">
                <a:extLst>
                  <a:ext uri="{FF2B5EF4-FFF2-40B4-BE49-F238E27FC236}">
                    <a16:creationId xmlns:a16="http://schemas.microsoft.com/office/drawing/2014/main" id="{E6A42BAE-DCEA-4A1A-8779-E499D67DA7B9}"/>
                  </a:ext>
                </a:extLst>
              </p:cNvPr>
              <p:cNvSpPr/>
              <p:nvPr/>
            </p:nvSpPr>
            <p:spPr bwMode="ltGray">
              <a:xfrm>
                <a:off x="10708694" y="1457714"/>
                <a:ext cx="743840" cy="1356898"/>
              </a:xfrm>
              <a:custGeom>
                <a:avLst/>
                <a:gdLst/>
                <a:ahLst/>
                <a:cxnLst/>
                <a:rect l="0" t="0" r="0" b="0"/>
                <a:pathLst>
                  <a:path w="866775" h="1581150">
                    <a:moveTo>
                      <a:pt x="861536" y="1107281"/>
                    </a:moveTo>
                    <a:lnTo>
                      <a:pt x="7144" y="1574959"/>
                    </a:lnTo>
                    <a:lnTo>
                      <a:pt x="7144" y="474821"/>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3" name="Freeform: Shape 72">
                <a:extLst>
                  <a:ext uri="{FF2B5EF4-FFF2-40B4-BE49-F238E27FC236}">
                    <a16:creationId xmlns:a16="http://schemas.microsoft.com/office/drawing/2014/main" id="{8D7995E7-6761-41BA-BE88-30DD0DF70D22}"/>
                  </a:ext>
                </a:extLst>
              </p:cNvPr>
              <p:cNvSpPr/>
              <p:nvPr/>
            </p:nvSpPr>
            <p:spPr bwMode="ltGray">
              <a:xfrm>
                <a:off x="11441908" y="1457714"/>
                <a:ext cx="743840" cy="1356898"/>
              </a:xfrm>
              <a:custGeom>
                <a:avLst/>
                <a:gdLst/>
                <a:ahLst/>
                <a:cxnLst/>
                <a:rect l="0" t="0" r="0" b="0"/>
                <a:pathLst>
                  <a:path w="866775" h="1581150">
                    <a:moveTo>
                      <a:pt x="7144" y="1107281"/>
                    </a:moveTo>
                    <a:lnTo>
                      <a:pt x="862489" y="1574959"/>
                    </a:lnTo>
                    <a:lnTo>
                      <a:pt x="862489"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4" name="Freeform: Shape 73">
                <a:extLst>
                  <a:ext uri="{FF2B5EF4-FFF2-40B4-BE49-F238E27FC236}">
                    <a16:creationId xmlns:a16="http://schemas.microsoft.com/office/drawing/2014/main" id="{24D7B6AA-459B-44CF-9930-A05720C41315}"/>
                  </a:ext>
                </a:extLst>
              </p:cNvPr>
              <p:cNvSpPr/>
              <p:nvPr/>
            </p:nvSpPr>
            <p:spPr bwMode="ltGray">
              <a:xfrm>
                <a:off x="10708694" y="2401820"/>
                <a:ext cx="1479509" cy="809235"/>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5" name="Freeform: Shape 74">
                <a:extLst>
                  <a:ext uri="{FF2B5EF4-FFF2-40B4-BE49-F238E27FC236}">
                    <a16:creationId xmlns:a16="http://schemas.microsoft.com/office/drawing/2014/main" id="{0EBE7D0E-F0D6-4EA3-A151-C26BF3138977}"/>
                  </a:ext>
                </a:extLst>
              </p:cNvPr>
              <p:cNvSpPr/>
              <p:nvPr/>
            </p:nvSpPr>
            <p:spPr bwMode="ltGray">
              <a:xfrm>
                <a:off x="11451715" y="2809296"/>
                <a:ext cx="734033" cy="1745983"/>
              </a:xfrm>
              <a:custGeom>
                <a:avLst/>
                <a:gdLst>
                  <a:gd name="connsiteX0" fmla="*/ 1709736 w 2565081"/>
                  <a:gd name="connsiteY0" fmla="*/ 0 h 2502215"/>
                  <a:gd name="connsiteX1" fmla="*/ 2565081 w 2565081"/>
                  <a:gd name="connsiteY1" fmla="*/ 467677 h 2502215"/>
                  <a:gd name="connsiteX2" fmla="*/ 1709736 w 2565081"/>
                  <a:gd name="connsiteY2" fmla="*/ 934402 h 2502215"/>
                  <a:gd name="connsiteX3" fmla="*/ 1709734 w 2565081"/>
                  <a:gd name="connsiteY3" fmla="*/ 934401 h 2502215"/>
                  <a:gd name="connsiteX4" fmla="*/ 1709734 w 2565081"/>
                  <a:gd name="connsiteY4" fmla="*/ 2035488 h 2502215"/>
                  <a:gd name="connsiteX5" fmla="*/ 1709738 w 2565081"/>
                  <a:gd name="connsiteY5" fmla="*/ 2035490 h 2502215"/>
                  <a:gd name="connsiteX6" fmla="*/ 855346 w 2565081"/>
                  <a:gd name="connsiteY6" fmla="*/ 2502215 h 2502215"/>
                  <a:gd name="connsiteX7" fmla="*/ 0 w 2565081"/>
                  <a:gd name="connsiteY7" fmla="*/ 2035490 h 2502215"/>
                  <a:gd name="connsiteX8" fmla="*/ 855345 w 2565081"/>
                  <a:gd name="connsiteY8" fmla="*/ 1567814 h 2502215"/>
                  <a:gd name="connsiteX9" fmla="*/ 855343 w 2565081"/>
                  <a:gd name="connsiteY9" fmla="*/ 1567813 h 2502215"/>
                  <a:gd name="connsiteX10" fmla="*/ 855343 w 2565081"/>
                  <a:gd name="connsiteY10" fmla="*/ 467677 h 2502215"/>
                  <a:gd name="connsiteX11" fmla="*/ 855343 w 2565081"/>
                  <a:gd name="connsiteY11" fmla="*/ 467675 h 2502215"/>
                  <a:gd name="connsiteX12" fmla="*/ 855345 w 2565081"/>
                  <a:gd name="connsiteY12" fmla="*/ 467676 h 2502215"/>
                  <a:gd name="connsiteX0" fmla="*/ 2565081 w 2671633"/>
                  <a:gd name="connsiteY0" fmla="*/ 467677 h 2502215"/>
                  <a:gd name="connsiteX1" fmla="*/ 1709736 w 2671633"/>
                  <a:gd name="connsiteY1" fmla="*/ 934402 h 2502215"/>
                  <a:gd name="connsiteX2" fmla="*/ 1709734 w 2671633"/>
                  <a:gd name="connsiteY2" fmla="*/ 934401 h 2502215"/>
                  <a:gd name="connsiteX3" fmla="*/ 1709734 w 2671633"/>
                  <a:gd name="connsiteY3" fmla="*/ 2035488 h 2502215"/>
                  <a:gd name="connsiteX4" fmla="*/ 1709738 w 2671633"/>
                  <a:gd name="connsiteY4" fmla="*/ 2035490 h 2502215"/>
                  <a:gd name="connsiteX5" fmla="*/ 855346 w 2671633"/>
                  <a:gd name="connsiteY5" fmla="*/ 2502215 h 2502215"/>
                  <a:gd name="connsiteX6" fmla="*/ 0 w 2671633"/>
                  <a:gd name="connsiteY6" fmla="*/ 2035490 h 2502215"/>
                  <a:gd name="connsiteX7" fmla="*/ 855345 w 2671633"/>
                  <a:gd name="connsiteY7" fmla="*/ 1567814 h 2502215"/>
                  <a:gd name="connsiteX8" fmla="*/ 855343 w 2671633"/>
                  <a:gd name="connsiteY8" fmla="*/ 1567813 h 2502215"/>
                  <a:gd name="connsiteX9" fmla="*/ 855343 w 2671633"/>
                  <a:gd name="connsiteY9" fmla="*/ 467677 h 2502215"/>
                  <a:gd name="connsiteX10" fmla="*/ 855343 w 2671633"/>
                  <a:gd name="connsiteY10" fmla="*/ 467675 h 2502215"/>
                  <a:gd name="connsiteX11" fmla="*/ 855345 w 2671633"/>
                  <a:gd name="connsiteY11" fmla="*/ 467676 h 2502215"/>
                  <a:gd name="connsiteX12" fmla="*/ 1709736 w 2671633"/>
                  <a:gd name="connsiteY12" fmla="*/ 0 h 2502215"/>
                  <a:gd name="connsiteX13" fmla="*/ 2671633 w 2671633"/>
                  <a:gd name="connsiteY13" fmla="*/ 574229 h 2502215"/>
                  <a:gd name="connsiteX0" fmla="*/ 2565081 w 2565081"/>
                  <a:gd name="connsiteY0" fmla="*/ 467677 h 2502215"/>
                  <a:gd name="connsiteX1" fmla="*/ 1709736 w 2565081"/>
                  <a:gd name="connsiteY1" fmla="*/ 934402 h 2502215"/>
                  <a:gd name="connsiteX2" fmla="*/ 1709734 w 2565081"/>
                  <a:gd name="connsiteY2" fmla="*/ 934401 h 2502215"/>
                  <a:gd name="connsiteX3" fmla="*/ 1709734 w 2565081"/>
                  <a:gd name="connsiteY3" fmla="*/ 2035488 h 2502215"/>
                  <a:gd name="connsiteX4" fmla="*/ 1709738 w 2565081"/>
                  <a:gd name="connsiteY4" fmla="*/ 2035490 h 2502215"/>
                  <a:gd name="connsiteX5" fmla="*/ 855346 w 2565081"/>
                  <a:gd name="connsiteY5" fmla="*/ 2502215 h 2502215"/>
                  <a:gd name="connsiteX6" fmla="*/ 0 w 2565081"/>
                  <a:gd name="connsiteY6" fmla="*/ 2035490 h 2502215"/>
                  <a:gd name="connsiteX7" fmla="*/ 855345 w 2565081"/>
                  <a:gd name="connsiteY7" fmla="*/ 1567814 h 2502215"/>
                  <a:gd name="connsiteX8" fmla="*/ 855343 w 2565081"/>
                  <a:gd name="connsiteY8" fmla="*/ 1567813 h 2502215"/>
                  <a:gd name="connsiteX9" fmla="*/ 855343 w 2565081"/>
                  <a:gd name="connsiteY9" fmla="*/ 467677 h 2502215"/>
                  <a:gd name="connsiteX10" fmla="*/ 855343 w 2565081"/>
                  <a:gd name="connsiteY10" fmla="*/ 467675 h 2502215"/>
                  <a:gd name="connsiteX11" fmla="*/ 855345 w 2565081"/>
                  <a:gd name="connsiteY11" fmla="*/ 467676 h 2502215"/>
                  <a:gd name="connsiteX12" fmla="*/ 1709736 w 2565081"/>
                  <a:gd name="connsiteY12" fmla="*/ 0 h 2502215"/>
                  <a:gd name="connsiteX0" fmla="*/ 2565081 w 2565081"/>
                  <a:gd name="connsiteY0" fmla="*/ 2 h 2034540"/>
                  <a:gd name="connsiteX1" fmla="*/ 1709736 w 2565081"/>
                  <a:gd name="connsiteY1" fmla="*/ 466727 h 2034540"/>
                  <a:gd name="connsiteX2" fmla="*/ 1709734 w 2565081"/>
                  <a:gd name="connsiteY2" fmla="*/ 466726 h 2034540"/>
                  <a:gd name="connsiteX3" fmla="*/ 1709734 w 2565081"/>
                  <a:gd name="connsiteY3" fmla="*/ 1567813 h 2034540"/>
                  <a:gd name="connsiteX4" fmla="*/ 1709738 w 2565081"/>
                  <a:gd name="connsiteY4" fmla="*/ 1567815 h 2034540"/>
                  <a:gd name="connsiteX5" fmla="*/ 855346 w 2565081"/>
                  <a:gd name="connsiteY5" fmla="*/ 2034540 h 2034540"/>
                  <a:gd name="connsiteX6" fmla="*/ 0 w 2565081"/>
                  <a:gd name="connsiteY6" fmla="*/ 1567815 h 2034540"/>
                  <a:gd name="connsiteX7" fmla="*/ 855345 w 2565081"/>
                  <a:gd name="connsiteY7" fmla="*/ 1100139 h 2034540"/>
                  <a:gd name="connsiteX8" fmla="*/ 855343 w 2565081"/>
                  <a:gd name="connsiteY8" fmla="*/ 1100138 h 2034540"/>
                  <a:gd name="connsiteX9" fmla="*/ 855343 w 2565081"/>
                  <a:gd name="connsiteY9" fmla="*/ 2 h 2034540"/>
                  <a:gd name="connsiteX10" fmla="*/ 855343 w 2565081"/>
                  <a:gd name="connsiteY10" fmla="*/ 0 h 2034540"/>
                  <a:gd name="connsiteX11" fmla="*/ 855345 w 2565081"/>
                  <a:gd name="connsiteY11" fmla="*/ 1 h 2034540"/>
                  <a:gd name="connsiteX0" fmla="*/ 1709736 w 1709737"/>
                  <a:gd name="connsiteY0" fmla="*/ 466727 h 2034540"/>
                  <a:gd name="connsiteX1" fmla="*/ 1709734 w 1709737"/>
                  <a:gd name="connsiteY1" fmla="*/ 466726 h 2034540"/>
                  <a:gd name="connsiteX2" fmla="*/ 1709734 w 1709737"/>
                  <a:gd name="connsiteY2" fmla="*/ 1567813 h 2034540"/>
                  <a:gd name="connsiteX3" fmla="*/ 1709738 w 1709737"/>
                  <a:gd name="connsiteY3" fmla="*/ 1567815 h 2034540"/>
                  <a:gd name="connsiteX4" fmla="*/ 855346 w 1709737"/>
                  <a:gd name="connsiteY4" fmla="*/ 2034540 h 2034540"/>
                  <a:gd name="connsiteX5" fmla="*/ 0 w 1709737"/>
                  <a:gd name="connsiteY5" fmla="*/ 1567815 h 2034540"/>
                  <a:gd name="connsiteX6" fmla="*/ 855345 w 1709737"/>
                  <a:gd name="connsiteY6" fmla="*/ 1100139 h 2034540"/>
                  <a:gd name="connsiteX7" fmla="*/ 855343 w 1709737"/>
                  <a:gd name="connsiteY7" fmla="*/ 1100138 h 2034540"/>
                  <a:gd name="connsiteX8" fmla="*/ 855343 w 1709737"/>
                  <a:gd name="connsiteY8" fmla="*/ 2 h 2034540"/>
                  <a:gd name="connsiteX9" fmla="*/ 855343 w 1709737"/>
                  <a:gd name="connsiteY9" fmla="*/ 0 h 2034540"/>
                  <a:gd name="connsiteX10" fmla="*/ 855345 w 1709737"/>
                  <a:gd name="connsiteY10" fmla="*/ 1 h 2034540"/>
                  <a:gd name="connsiteX0" fmla="*/ 1709736 w 1709738"/>
                  <a:gd name="connsiteY0" fmla="*/ 466727 h 2034540"/>
                  <a:gd name="connsiteX1" fmla="*/ 1709734 w 1709738"/>
                  <a:gd name="connsiteY1" fmla="*/ 1567813 h 2034540"/>
                  <a:gd name="connsiteX2" fmla="*/ 1709738 w 1709738"/>
                  <a:gd name="connsiteY2" fmla="*/ 1567815 h 2034540"/>
                  <a:gd name="connsiteX3" fmla="*/ 855346 w 1709738"/>
                  <a:gd name="connsiteY3" fmla="*/ 2034540 h 2034540"/>
                  <a:gd name="connsiteX4" fmla="*/ 0 w 1709738"/>
                  <a:gd name="connsiteY4" fmla="*/ 1567815 h 2034540"/>
                  <a:gd name="connsiteX5" fmla="*/ 855345 w 1709738"/>
                  <a:gd name="connsiteY5" fmla="*/ 1100139 h 2034540"/>
                  <a:gd name="connsiteX6" fmla="*/ 855343 w 1709738"/>
                  <a:gd name="connsiteY6" fmla="*/ 1100138 h 2034540"/>
                  <a:gd name="connsiteX7" fmla="*/ 855343 w 1709738"/>
                  <a:gd name="connsiteY7" fmla="*/ 2 h 2034540"/>
                  <a:gd name="connsiteX8" fmla="*/ 855343 w 1709738"/>
                  <a:gd name="connsiteY8" fmla="*/ 0 h 2034540"/>
                  <a:gd name="connsiteX9" fmla="*/ 855345 w 1709738"/>
                  <a:gd name="connsiteY9" fmla="*/ 1 h 2034540"/>
                  <a:gd name="connsiteX0" fmla="*/ 1709736 w 1709736"/>
                  <a:gd name="connsiteY0" fmla="*/ 466727 h 2034540"/>
                  <a:gd name="connsiteX1" fmla="*/ 1709734 w 1709736"/>
                  <a:gd name="connsiteY1" fmla="*/ 1567813 h 2034540"/>
                  <a:gd name="connsiteX2" fmla="*/ 855346 w 1709736"/>
                  <a:gd name="connsiteY2" fmla="*/ 2034540 h 2034540"/>
                  <a:gd name="connsiteX3" fmla="*/ 0 w 1709736"/>
                  <a:gd name="connsiteY3" fmla="*/ 1567815 h 2034540"/>
                  <a:gd name="connsiteX4" fmla="*/ 855345 w 1709736"/>
                  <a:gd name="connsiteY4" fmla="*/ 1100139 h 2034540"/>
                  <a:gd name="connsiteX5" fmla="*/ 855343 w 1709736"/>
                  <a:gd name="connsiteY5" fmla="*/ 1100138 h 2034540"/>
                  <a:gd name="connsiteX6" fmla="*/ 855343 w 1709736"/>
                  <a:gd name="connsiteY6" fmla="*/ 2 h 2034540"/>
                  <a:gd name="connsiteX7" fmla="*/ 855343 w 1709736"/>
                  <a:gd name="connsiteY7" fmla="*/ 0 h 2034540"/>
                  <a:gd name="connsiteX8" fmla="*/ 855345 w 1709736"/>
                  <a:gd name="connsiteY8" fmla="*/ 1 h 2034540"/>
                  <a:gd name="connsiteX0" fmla="*/ 1709734 w 1709734"/>
                  <a:gd name="connsiteY0" fmla="*/ 1567813 h 2034540"/>
                  <a:gd name="connsiteX1" fmla="*/ 855346 w 1709734"/>
                  <a:gd name="connsiteY1" fmla="*/ 2034540 h 2034540"/>
                  <a:gd name="connsiteX2" fmla="*/ 0 w 1709734"/>
                  <a:gd name="connsiteY2" fmla="*/ 1567815 h 2034540"/>
                  <a:gd name="connsiteX3" fmla="*/ 855345 w 1709734"/>
                  <a:gd name="connsiteY3" fmla="*/ 1100139 h 2034540"/>
                  <a:gd name="connsiteX4" fmla="*/ 855343 w 1709734"/>
                  <a:gd name="connsiteY4" fmla="*/ 1100138 h 2034540"/>
                  <a:gd name="connsiteX5" fmla="*/ 855343 w 1709734"/>
                  <a:gd name="connsiteY5" fmla="*/ 2 h 2034540"/>
                  <a:gd name="connsiteX6" fmla="*/ 855343 w 1709734"/>
                  <a:gd name="connsiteY6" fmla="*/ 0 h 2034540"/>
                  <a:gd name="connsiteX7" fmla="*/ 855345 w 1709734"/>
                  <a:gd name="connsiteY7" fmla="*/ 1 h 2034540"/>
                  <a:gd name="connsiteX0" fmla="*/ 855346 w 855346"/>
                  <a:gd name="connsiteY0" fmla="*/ 2034540 h 2034540"/>
                  <a:gd name="connsiteX1" fmla="*/ 0 w 855346"/>
                  <a:gd name="connsiteY1" fmla="*/ 1567815 h 2034540"/>
                  <a:gd name="connsiteX2" fmla="*/ 855345 w 855346"/>
                  <a:gd name="connsiteY2" fmla="*/ 1100139 h 2034540"/>
                  <a:gd name="connsiteX3" fmla="*/ 855343 w 855346"/>
                  <a:gd name="connsiteY3" fmla="*/ 1100138 h 2034540"/>
                  <a:gd name="connsiteX4" fmla="*/ 855343 w 855346"/>
                  <a:gd name="connsiteY4" fmla="*/ 2 h 2034540"/>
                  <a:gd name="connsiteX5" fmla="*/ 855343 w 855346"/>
                  <a:gd name="connsiteY5" fmla="*/ 0 h 2034540"/>
                  <a:gd name="connsiteX6" fmla="*/ 855345 w 855346"/>
                  <a:gd name="connsiteY6" fmla="*/ 1 h 20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346" h="2034540">
                    <a:moveTo>
                      <a:pt x="855346" y="2034540"/>
                    </a:moveTo>
                    <a:lnTo>
                      <a:pt x="0" y="1567815"/>
                    </a:lnTo>
                    <a:lnTo>
                      <a:pt x="855345" y="1100139"/>
                    </a:lnTo>
                    <a:cubicBezTo>
                      <a:pt x="855344" y="1100139"/>
                      <a:pt x="855344" y="1100138"/>
                      <a:pt x="855343" y="1100138"/>
                    </a:cubicBezTo>
                    <a:lnTo>
                      <a:pt x="855343" y="2"/>
                    </a:lnTo>
                    <a:lnTo>
                      <a:pt x="855343" y="0"/>
                    </a:lnTo>
                    <a:cubicBezTo>
                      <a:pt x="855344" y="0"/>
                      <a:pt x="855344" y="1"/>
                      <a:pt x="855345" y="1"/>
                    </a:cubicBez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cxnSp>
            <p:nvCxnSpPr>
              <p:cNvPr id="76" name="Straight Connector 75">
                <a:extLst>
                  <a:ext uri="{FF2B5EF4-FFF2-40B4-BE49-F238E27FC236}">
                    <a16:creationId xmlns:a16="http://schemas.microsoft.com/office/drawing/2014/main" id="{0118A379-1639-4C1C-9E5B-A39F1CD0A9D9}"/>
                  </a:ext>
                </a:extLst>
              </p:cNvPr>
              <p:cNvCxnSpPr/>
              <p:nvPr/>
            </p:nvCxnSpPr>
            <p:spPr bwMode="ltGray">
              <a:xfrm>
                <a:off x="9981203" y="5098858"/>
                <a:ext cx="733213" cy="400531"/>
              </a:xfrm>
              <a:prstGeom prst="line">
                <a:avLst/>
              </a:pr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cxnSp>
        </p:grpSp>
        <p:grpSp>
          <p:nvGrpSpPr>
            <p:cNvPr id="29" name="Group 28">
              <a:extLst>
                <a:ext uri="{FF2B5EF4-FFF2-40B4-BE49-F238E27FC236}">
                  <a16:creationId xmlns:a16="http://schemas.microsoft.com/office/drawing/2014/main" id="{E8DE972F-9FF1-4743-BF7F-15CC5403A6CF}"/>
                </a:ext>
              </a:extLst>
            </p:cNvPr>
            <p:cNvGrpSpPr/>
            <p:nvPr userDrawn="1"/>
          </p:nvGrpSpPr>
          <p:grpSpPr bwMode="ltGray">
            <a:xfrm>
              <a:off x="7545167" y="-21839"/>
              <a:ext cx="1192433" cy="1098538"/>
              <a:chOff x="7545167" y="-9139"/>
              <a:chExt cx="1192433" cy="1098538"/>
            </a:xfrm>
          </p:grpSpPr>
          <p:sp>
            <p:nvSpPr>
              <p:cNvPr id="34" name="Freeform: Shape 33">
                <a:extLst>
                  <a:ext uri="{FF2B5EF4-FFF2-40B4-BE49-F238E27FC236}">
                    <a16:creationId xmlns:a16="http://schemas.microsoft.com/office/drawing/2014/main" id="{795596FA-D3B2-4953-81FC-9958337AF5DC}"/>
                  </a:ext>
                </a:extLst>
              </p:cNvPr>
              <p:cNvSpPr/>
              <p:nvPr userDrawn="1"/>
            </p:nvSpPr>
            <p:spPr bwMode="ltGray">
              <a:xfrm>
                <a:off x="7550108" y="-9139"/>
                <a:ext cx="591604" cy="774738"/>
              </a:xfrm>
              <a:custGeom>
                <a:avLst/>
                <a:gdLst>
                  <a:gd name="connsiteX0" fmla="*/ 24121 w 591604"/>
                  <a:gd name="connsiteY0" fmla="*/ 0 h 774738"/>
                  <a:gd name="connsiteX1" fmla="*/ 591604 w 591604"/>
                  <a:gd name="connsiteY1" fmla="*/ 0 h 774738"/>
                  <a:gd name="connsiteX2" fmla="*/ 591604 w 591604"/>
                  <a:gd name="connsiteY2" fmla="*/ 451265 h 774738"/>
                  <a:gd name="connsiteX3" fmla="*/ 0 w 591604"/>
                  <a:gd name="connsiteY3" fmla="*/ 774738 h 774738"/>
                  <a:gd name="connsiteX4" fmla="*/ 0 w 591604"/>
                  <a:gd name="connsiteY4" fmla="*/ 13162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04" h="774738">
                    <a:moveTo>
                      <a:pt x="24121" y="0"/>
                    </a:moveTo>
                    <a:lnTo>
                      <a:pt x="591604" y="0"/>
                    </a:lnTo>
                    <a:lnTo>
                      <a:pt x="591604" y="451265"/>
                    </a:lnTo>
                    <a:lnTo>
                      <a:pt x="0" y="774738"/>
                    </a:lnTo>
                    <a:lnTo>
                      <a:pt x="0" y="13162"/>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35" name="Freeform: Shape 34">
                <a:extLst>
                  <a:ext uri="{FF2B5EF4-FFF2-40B4-BE49-F238E27FC236}">
                    <a16:creationId xmlns:a16="http://schemas.microsoft.com/office/drawing/2014/main" id="{7D57090A-B887-4CA7-A022-90564F12A9A9}"/>
                  </a:ext>
                </a:extLst>
              </p:cNvPr>
              <p:cNvSpPr/>
              <p:nvPr userDrawn="1"/>
            </p:nvSpPr>
            <p:spPr bwMode="ltGray">
              <a:xfrm>
                <a:off x="8141712" y="-9139"/>
                <a:ext cx="590944" cy="774738"/>
              </a:xfrm>
              <a:custGeom>
                <a:avLst/>
                <a:gdLst>
                  <a:gd name="connsiteX0" fmla="*/ 0 w 590944"/>
                  <a:gd name="connsiteY0" fmla="*/ 0 h 774738"/>
                  <a:gd name="connsiteX1" fmla="*/ 566850 w 590944"/>
                  <a:gd name="connsiteY1" fmla="*/ 0 h 774738"/>
                  <a:gd name="connsiteX2" fmla="*/ 590944 w 590944"/>
                  <a:gd name="connsiteY2" fmla="*/ 13162 h 774738"/>
                  <a:gd name="connsiteX3" fmla="*/ 590944 w 590944"/>
                  <a:gd name="connsiteY3" fmla="*/ 774738 h 774738"/>
                  <a:gd name="connsiteX4" fmla="*/ 0 w 590944"/>
                  <a:gd name="connsiteY4" fmla="*/ 451265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44" h="774738">
                    <a:moveTo>
                      <a:pt x="0" y="0"/>
                    </a:moveTo>
                    <a:lnTo>
                      <a:pt x="566850" y="0"/>
                    </a:lnTo>
                    <a:lnTo>
                      <a:pt x="590944" y="13162"/>
                    </a:lnTo>
                    <a:lnTo>
                      <a:pt x="590944" y="774738"/>
                    </a:lnTo>
                    <a:lnTo>
                      <a:pt x="0" y="451265"/>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36" name="Freeform: Shape 35">
                <a:extLst>
                  <a:ext uri="{FF2B5EF4-FFF2-40B4-BE49-F238E27FC236}">
                    <a16:creationId xmlns:a16="http://schemas.microsoft.com/office/drawing/2014/main" id="{F9749B2E-C284-42A2-A061-B635FBBBD461}"/>
                  </a:ext>
                </a:extLst>
              </p:cNvPr>
              <p:cNvSpPr/>
              <p:nvPr userDrawn="1"/>
            </p:nvSpPr>
            <p:spPr bwMode="ltGray">
              <a:xfrm>
                <a:off x="7545167" y="437185"/>
                <a:ext cx="1192433" cy="65221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nvGrpSpPr>
            <p:cNvPr id="30" name="Group 29">
              <a:extLst>
                <a:ext uri="{FF2B5EF4-FFF2-40B4-BE49-F238E27FC236}">
                  <a16:creationId xmlns:a16="http://schemas.microsoft.com/office/drawing/2014/main" id="{0A74F4CD-889D-4E91-AB27-CCB11E8677AE}"/>
                </a:ext>
              </a:extLst>
            </p:cNvPr>
            <p:cNvGrpSpPr/>
            <p:nvPr userDrawn="1"/>
          </p:nvGrpSpPr>
          <p:grpSpPr bwMode="ltGray">
            <a:xfrm>
              <a:off x="6256117" y="5896894"/>
              <a:ext cx="1057910" cy="971314"/>
              <a:chOff x="6256117" y="5896894"/>
              <a:chExt cx="1057910" cy="971314"/>
            </a:xfrm>
          </p:grpSpPr>
          <p:sp>
            <p:nvSpPr>
              <p:cNvPr id="31" name="Freeform: Shape 30">
                <a:extLst>
                  <a:ext uri="{FF2B5EF4-FFF2-40B4-BE49-F238E27FC236}">
                    <a16:creationId xmlns:a16="http://schemas.microsoft.com/office/drawing/2014/main" id="{6CE97AB5-F3D1-4D1A-8F2F-166F6F85A189}"/>
                  </a:ext>
                </a:extLst>
              </p:cNvPr>
              <p:cNvSpPr/>
              <p:nvPr userDrawn="1"/>
            </p:nvSpPr>
            <p:spPr bwMode="ltGray">
              <a:xfrm>
                <a:off x="6256117" y="5896894"/>
                <a:ext cx="532466" cy="971314"/>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2" name="Freeform: Shape 31">
                <a:extLst>
                  <a:ext uri="{FF2B5EF4-FFF2-40B4-BE49-F238E27FC236}">
                    <a16:creationId xmlns:a16="http://schemas.microsoft.com/office/drawing/2014/main" id="{55281A29-9018-48AF-8B81-EB9F71FE5ABA}"/>
                  </a:ext>
                </a:extLst>
              </p:cNvPr>
              <p:cNvSpPr/>
              <p:nvPr userDrawn="1"/>
            </p:nvSpPr>
            <p:spPr bwMode="ltGray">
              <a:xfrm>
                <a:off x="6781561" y="5896894"/>
                <a:ext cx="532466" cy="971314"/>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3" name="Freeform: Shape 32">
                <a:extLst>
                  <a:ext uri="{FF2B5EF4-FFF2-40B4-BE49-F238E27FC236}">
                    <a16:creationId xmlns:a16="http://schemas.microsoft.com/office/drawing/2014/main" id="{2B1B3F07-773E-4FC0-9A04-73F52683190E}"/>
                  </a:ext>
                </a:extLst>
              </p:cNvPr>
              <p:cNvSpPr/>
              <p:nvPr userDrawn="1"/>
            </p:nvSpPr>
            <p:spPr bwMode="ltGray">
              <a:xfrm>
                <a:off x="6260506" y="6577107"/>
                <a:ext cx="1050305" cy="287297"/>
              </a:xfrm>
              <a:custGeom>
                <a:avLst/>
                <a:gdLst>
                  <a:gd name="connsiteX0" fmla="*/ 855344 w 1709736"/>
                  <a:gd name="connsiteY0" fmla="*/ 934401 h 1083252"/>
                  <a:gd name="connsiteX1" fmla="*/ 1709736 w 1709736"/>
                  <a:gd name="connsiteY1" fmla="*/ 467676 h 1083252"/>
                  <a:gd name="connsiteX2" fmla="*/ 855344 w 1709736"/>
                  <a:gd name="connsiteY2" fmla="*/ -1 h 1083252"/>
                  <a:gd name="connsiteX3" fmla="*/ -1 w 1709736"/>
                  <a:gd name="connsiteY3" fmla="*/ 467676 h 1083252"/>
                  <a:gd name="connsiteX4" fmla="*/ 1004194 w 1709736"/>
                  <a:gd name="connsiteY4" fmla="*/ 1083251 h 1083252"/>
                  <a:gd name="connsiteX0" fmla="*/ 855346 w 1709738"/>
                  <a:gd name="connsiteY0" fmla="*/ 934403 h 934403"/>
                  <a:gd name="connsiteX1" fmla="*/ 1709738 w 1709738"/>
                  <a:gd name="connsiteY1" fmla="*/ 467678 h 934403"/>
                  <a:gd name="connsiteX2" fmla="*/ 855346 w 1709738"/>
                  <a:gd name="connsiteY2" fmla="*/ 1 h 934403"/>
                  <a:gd name="connsiteX3" fmla="*/ 1 w 1709738"/>
                  <a:gd name="connsiteY3" fmla="*/ 467678 h 934403"/>
                  <a:gd name="connsiteX0" fmla="*/ 1709736 w 1709736"/>
                  <a:gd name="connsiteY0" fmla="*/ 467676 h 467676"/>
                  <a:gd name="connsiteX1" fmla="*/ 855344 w 1709736"/>
                  <a:gd name="connsiteY1" fmla="*/ -1 h 467676"/>
                  <a:gd name="connsiteX2" fmla="*/ -1 w 1709736"/>
                  <a:gd name="connsiteY2" fmla="*/ 467676 h 467676"/>
                </a:gdLst>
                <a:ahLst/>
                <a:cxnLst>
                  <a:cxn ang="0">
                    <a:pos x="connsiteX0" y="connsiteY0"/>
                  </a:cxn>
                  <a:cxn ang="0">
                    <a:pos x="connsiteX1" y="connsiteY1"/>
                  </a:cxn>
                  <a:cxn ang="0">
                    <a:pos x="connsiteX2" y="connsiteY2"/>
                  </a:cxn>
                </a:cxnLst>
                <a:rect l="l" t="t" r="r" b="b"/>
                <a:pathLst>
                  <a:path w="1709736" h="467676">
                    <a:moveTo>
                      <a:pt x="1709736" y="467676"/>
                    </a:moveTo>
                    <a:lnTo>
                      <a:pt x="855344" y="-1"/>
                    </a:lnTo>
                    <a:lnTo>
                      <a:pt x="-1" y="467676"/>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spTree>
    <p:extLst>
      <p:ext uri="{BB962C8B-B14F-4D97-AF65-F5344CB8AC3E}">
        <p14:creationId xmlns:p14="http://schemas.microsoft.com/office/powerpoint/2010/main" val="167754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ide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4008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grpSp>
        <p:nvGrpSpPr>
          <p:cNvPr id="26" name="Group 25">
            <a:extLst>
              <a:ext uri="{FF2B5EF4-FFF2-40B4-BE49-F238E27FC236}">
                <a16:creationId xmlns:a16="http://schemas.microsoft.com/office/drawing/2014/main" id="{94867548-8B9A-436D-9AB6-D7EA0AC78267}"/>
              </a:ext>
            </a:extLst>
          </p:cNvPr>
          <p:cNvGrpSpPr/>
          <p:nvPr userDrawn="1"/>
        </p:nvGrpSpPr>
        <p:grpSpPr bwMode="ltGray">
          <a:xfrm>
            <a:off x="6256117" y="-21839"/>
            <a:ext cx="5932086" cy="6890047"/>
            <a:chOff x="6256117" y="-21839"/>
            <a:chExt cx="5932086" cy="6890047"/>
          </a:xfrm>
        </p:grpSpPr>
        <p:grpSp>
          <p:nvGrpSpPr>
            <p:cNvPr id="27" name="Group 26">
              <a:extLst>
                <a:ext uri="{FF2B5EF4-FFF2-40B4-BE49-F238E27FC236}">
                  <a16:creationId xmlns:a16="http://schemas.microsoft.com/office/drawing/2014/main" id="{E298AA2D-C933-41C0-B3A0-5E1B5429C617}"/>
                </a:ext>
              </a:extLst>
            </p:cNvPr>
            <p:cNvGrpSpPr/>
            <p:nvPr userDrawn="1"/>
          </p:nvGrpSpPr>
          <p:grpSpPr bwMode="ltGray">
            <a:xfrm>
              <a:off x="8507413" y="1457714"/>
              <a:ext cx="3680790" cy="5392441"/>
              <a:chOff x="8507413" y="1457714"/>
              <a:chExt cx="3680790" cy="5392441"/>
            </a:xfrm>
          </p:grpSpPr>
          <p:sp>
            <p:nvSpPr>
              <p:cNvPr id="59" name="Freeform: Shape 58">
                <a:extLst>
                  <a:ext uri="{FF2B5EF4-FFF2-40B4-BE49-F238E27FC236}">
                    <a16:creationId xmlns:a16="http://schemas.microsoft.com/office/drawing/2014/main" id="{DE45CCA4-1611-4A15-8D76-0CD4304233D4}"/>
                  </a:ext>
                </a:extLst>
              </p:cNvPr>
              <p:cNvSpPr/>
              <p:nvPr/>
            </p:nvSpPr>
            <p:spPr bwMode="ltGray">
              <a:xfrm>
                <a:off x="8507413"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0" name="Freeform: Shape 59">
                <a:extLst>
                  <a:ext uri="{FF2B5EF4-FFF2-40B4-BE49-F238E27FC236}">
                    <a16:creationId xmlns:a16="http://schemas.microsoft.com/office/drawing/2014/main" id="{BB20432D-F3B6-4212-B616-45AD62D0A8BA}"/>
                  </a:ext>
                </a:extLst>
              </p:cNvPr>
              <p:cNvSpPr/>
              <p:nvPr/>
            </p:nvSpPr>
            <p:spPr bwMode="ltGray">
              <a:xfrm>
                <a:off x="9241444" y="2803166"/>
                <a:ext cx="743840" cy="1356898"/>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1" name="Freeform: Shape 60">
                <a:extLst>
                  <a:ext uri="{FF2B5EF4-FFF2-40B4-BE49-F238E27FC236}">
                    <a16:creationId xmlns:a16="http://schemas.microsoft.com/office/drawing/2014/main" id="{5CB285A8-E7EF-4B70-8B71-2D09BE26853D}"/>
                  </a:ext>
                </a:extLst>
              </p:cNvPr>
              <p:cNvSpPr/>
              <p:nvPr/>
            </p:nvSpPr>
            <p:spPr bwMode="ltGray">
              <a:xfrm>
                <a:off x="8507413" y="3747272"/>
                <a:ext cx="1479509" cy="80923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2" name="Freeform: Shape 61">
                <a:extLst>
                  <a:ext uri="{FF2B5EF4-FFF2-40B4-BE49-F238E27FC236}">
                    <a16:creationId xmlns:a16="http://schemas.microsoft.com/office/drawing/2014/main" id="{1D552378-B8A4-40F9-8A64-367F9EC304F0}"/>
                  </a:ext>
                </a:extLst>
              </p:cNvPr>
              <p:cNvSpPr/>
              <p:nvPr/>
            </p:nvSpPr>
            <p:spPr bwMode="ltGray">
              <a:xfrm>
                <a:off x="8507413" y="5493257"/>
                <a:ext cx="743840" cy="1356898"/>
              </a:xfrm>
              <a:custGeom>
                <a:avLst/>
                <a:gdLst/>
                <a:ahLst/>
                <a:cxnLst/>
                <a:rect l="0" t="0" r="0" b="0"/>
                <a:pathLst>
                  <a:path w="866775" h="1581150">
                    <a:moveTo>
                      <a:pt x="862489" y="1108234"/>
                    </a:moveTo>
                    <a:lnTo>
                      <a:pt x="7144" y="1574959"/>
                    </a:lnTo>
                    <a:lnTo>
                      <a:pt x="7144" y="474821"/>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3" name="Freeform: Shape 62">
                <a:extLst>
                  <a:ext uri="{FF2B5EF4-FFF2-40B4-BE49-F238E27FC236}">
                    <a16:creationId xmlns:a16="http://schemas.microsoft.com/office/drawing/2014/main" id="{6DED4FF8-FEAE-4CC0-8F5B-9FC2B47E5700}"/>
                  </a:ext>
                </a:extLst>
              </p:cNvPr>
              <p:cNvSpPr/>
              <p:nvPr/>
            </p:nvSpPr>
            <p:spPr bwMode="ltGray">
              <a:xfrm>
                <a:off x="9241444" y="5493257"/>
                <a:ext cx="743840" cy="1356898"/>
              </a:xfrm>
              <a:custGeom>
                <a:avLst/>
                <a:gdLst/>
                <a:ahLst/>
                <a:cxnLst/>
                <a:rect l="0" t="0" r="0" b="0"/>
                <a:pathLst>
                  <a:path w="866775" h="1581150">
                    <a:moveTo>
                      <a:pt x="7144" y="1108234"/>
                    </a:moveTo>
                    <a:lnTo>
                      <a:pt x="861536" y="1574959"/>
                    </a:lnTo>
                    <a:lnTo>
                      <a:pt x="861536"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4" name="Freeform: Shape 63">
                <a:extLst>
                  <a:ext uri="{FF2B5EF4-FFF2-40B4-BE49-F238E27FC236}">
                    <a16:creationId xmlns:a16="http://schemas.microsoft.com/office/drawing/2014/main" id="{54DD2AD2-299E-4049-881B-2BC838B6DB02}"/>
                  </a:ext>
                </a:extLst>
              </p:cNvPr>
              <p:cNvSpPr/>
              <p:nvPr/>
            </p:nvSpPr>
            <p:spPr bwMode="ltGray">
              <a:xfrm>
                <a:off x="8513545" y="6444311"/>
                <a:ext cx="1467248" cy="400530"/>
              </a:xfrm>
              <a:custGeom>
                <a:avLst/>
                <a:gdLst>
                  <a:gd name="connsiteX0" fmla="*/ 855345 w 1709736"/>
                  <a:gd name="connsiteY0" fmla="*/ 934403 h 1040954"/>
                  <a:gd name="connsiteX1" fmla="*/ 1709737 w 1709736"/>
                  <a:gd name="connsiteY1" fmla="*/ 466725 h 1040954"/>
                  <a:gd name="connsiteX2" fmla="*/ 855345 w 1709736"/>
                  <a:gd name="connsiteY2" fmla="*/ 0 h 1040954"/>
                  <a:gd name="connsiteX3" fmla="*/ 0 w 1709736"/>
                  <a:gd name="connsiteY3" fmla="*/ 466725 h 1040954"/>
                  <a:gd name="connsiteX4" fmla="*/ 961897 w 1709736"/>
                  <a:gd name="connsiteY4" fmla="*/ 1040955 h 1040954"/>
                  <a:gd name="connsiteX0" fmla="*/ 855345 w 1709737"/>
                  <a:gd name="connsiteY0" fmla="*/ 934403 h 934403"/>
                  <a:gd name="connsiteX1" fmla="*/ 1709737 w 1709737"/>
                  <a:gd name="connsiteY1" fmla="*/ 466725 h 934403"/>
                  <a:gd name="connsiteX2" fmla="*/ 855345 w 1709737"/>
                  <a:gd name="connsiteY2" fmla="*/ 0 h 934403"/>
                  <a:gd name="connsiteX3" fmla="*/ 0 w 1709737"/>
                  <a:gd name="connsiteY3" fmla="*/ 466725 h 934403"/>
                  <a:gd name="connsiteX0" fmla="*/ 1709737 w 1709737"/>
                  <a:gd name="connsiteY0" fmla="*/ 466725 h 466725"/>
                  <a:gd name="connsiteX1" fmla="*/ 855345 w 1709737"/>
                  <a:gd name="connsiteY1" fmla="*/ 0 h 466725"/>
                  <a:gd name="connsiteX2" fmla="*/ 0 w 1709737"/>
                  <a:gd name="connsiteY2" fmla="*/ 466725 h 466725"/>
                </a:gdLst>
                <a:ahLst/>
                <a:cxnLst>
                  <a:cxn ang="0">
                    <a:pos x="connsiteX0" y="connsiteY0"/>
                  </a:cxn>
                  <a:cxn ang="0">
                    <a:pos x="connsiteX1" y="connsiteY1"/>
                  </a:cxn>
                  <a:cxn ang="0">
                    <a:pos x="connsiteX2" y="connsiteY2"/>
                  </a:cxn>
                </a:cxnLst>
                <a:rect l="l" t="t" r="r" b="b"/>
                <a:pathLst>
                  <a:path w="1709737" h="466725">
                    <a:moveTo>
                      <a:pt x="1709737" y="466725"/>
                    </a:moveTo>
                    <a:lnTo>
                      <a:pt x="855345" y="0"/>
                    </a:lnTo>
                    <a:lnTo>
                      <a:pt x="0" y="466725"/>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5" name="Freeform: Shape 64">
                <a:extLst>
                  <a:ext uri="{FF2B5EF4-FFF2-40B4-BE49-F238E27FC236}">
                    <a16:creationId xmlns:a16="http://schemas.microsoft.com/office/drawing/2014/main" id="{430A103C-9EC8-479D-9AEA-2FA30D0B6831}"/>
                  </a:ext>
                </a:extLst>
              </p:cNvPr>
              <p:cNvSpPr/>
              <p:nvPr/>
            </p:nvSpPr>
            <p:spPr bwMode="ltGray">
              <a:xfrm>
                <a:off x="9241444" y="4148621"/>
                <a:ext cx="743840" cy="1356898"/>
              </a:xfrm>
              <a:custGeom>
                <a:avLst/>
                <a:gdLst/>
                <a:ahLst/>
                <a:cxnLst/>
                <a:rect l="0" t="0" r="0" b="0"/>
                <a:pathLst>
                  <a:path w="866775" h="1581150">
                    <a:moveTo>
                      <a:pt x="861536" y="1107281"/>
                    </a:moveTo>
                    <a:lnTo>
                      <a:pt x="7144" y="1574006"/>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6" name="Freeform: Shape 65">
                <a:extLst>
                  <a:ext uri="{FF2B5EF4-FFF2-40B4-BE49-F238E27FC236}">
                    <a16:creationId xmlns:a16="http://schemas.microsoft.com/office/drawing/2014/main" id="{FF762A67-8800-4EDC-ACA0-235237807007}"/>
                  </a:ext>
                </a:extLst>
              </p:cNvPr>
              <p:cNvSpPr/>
              <p:nvPr/>
            </p:nvSpPr>
            <p:spPr bwMode="ltGray">
              <a:xfrm>
                <a:off x="9974659"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7" name="Freeform: Shape 66">
                <a:extLst>
                  <a:ext uri="{FF2B5EF4-FFF2-40B4-BE49-F238E27FC236}">
                    <a16:creationId xmlns:a16="http://schemas.microsoft.com/office/drawing/2014/main" id="{0C1E21E3-4EFA-46DB-B62D-888B912FEC30}"/>
                  </a:ext>
                </a:extLst>
              </p:cNvPr>
              <p:cNvSpPr/>
              <p:nvPr/>
            </p:nvSpPr>
            <p:spPr bwMode="ltGray">
              <a:xfrm>
                <a:off x="9247573" y="3753404"/>
                <a:ext cx="2200463" cy="2147333"/>
              </a:xfrm>
              <a:custGeom>
                <a:avLst/>
                <a:gdLst>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646487 w 2564131"/>
                  <a:gd name="connsiteY7" fmla="*/ 2000030 h 2502221"/>
                  <a:gd name="connsiteX8" fmla="*/ 854393 w 2564131"/>
                  <a:gd name="connsiteY8" fmla="*/ 1567818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1139551 w 2564131"/>
                  <a:gd name="connsiteY8" fmla="*/ 1721386 h 2502221"/>
                  <a:gd name="connsiteX9" fmla="*/ 854393 w 2564131"/>
                  <a:gd name="connsiteY9" fmla="*/ 1567818 h 2502221"/>
                  <a:gd name="connsiteX10" fmla="*/ 854393 w 2564131"/>
                  <a:gd name="connsiteY10" fmla="*/ 467680 h 2502221"/>
                  <a:gd name="connsiteX11" fmla="*/ 1709739 w 2564131"/>
                  <a:gd name="connsiteY11" fmla="*/ 0 h 2502221"/>
                  <a:gd name="connsiteX12" fmla="*/ 2564131 w 2564131"/>
                  <a:gd name="connsiteY12" fmla="*/ 467677 h 2502221"/>
                  <a:gd name="connsiteX13" fmla="*/ 1709739 w 2564131"/>
                  <a:gd name="connsiteY13" fmla="*/ 934402 h 2502221"/>
                  <a:gd name="connsiteX14" fmla="*/ 854393 w 2564131"/>
                  <a:gd name="connsiteY14" fmla="*/ 467677 h 2502221"/>
                  <a:gd name="connsiteX15" fmla="*/ 1709739 w 2564131"/>
                  <a:gd name="connsiteY15"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139551 w 2564131"/>
                  <a:gd name="connsiteY7" fmla="*/ 1721386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854393 w 2564131"/>
                  <a:gd name="connsiteY7" fmla="*/ 1567818 h 2502221"/>
                  <a:gd name="connsiteX8" fmla="*/ 854393 w 2564131"/>
                  <a:gd name="connsiteY8" fmla="*/ 467680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13" fmla="*/ 1709739 w 2564131"/>
                  <a:gd name="connsiteY13" fmla="*/ 0 h 250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1" h="2502221">
                    <a:moveTo>
                      <a:pt x="854393" y="467680"/>
                    </a:moveTo>
                    <a:lnTo>
                      <a:pt x="1709737" y="934405"/>
                    </a:lnTo>
                    <a:lnTo>
                      <a:pt x="1709737" y="2034543"/>
                    </a:lnTo>
                    <a:cubicBezTo>
                      <a:pt x="1709738" y="2034543"/>
                      <a:pt x="1709738" y="2034544"/>
                      <a:pt x="1709739" y="2034544"/>
                    </a:cubicBezTo>
                    <a:lnTo>
                      <a:pt x="854393" y="2502221"/>
                    </a:lnTo>
                    <a:lnTo>
                      <a:pt x="0" y="2034544"/>
                    </a:lnTo>
                    <a:lnTo>
                      <a:pt x="854393" y="1567819"/>
                    </a:lnTo>
                    <a:lnTo>
                      <a:pt x="854393" y="1567818"/>
                    </a:lnTo>
                    <a:lnTo>
                      <a:pt x="854393" y="467680"/>
                    </a:lnTo>
                    <a:close/>
                    <a:moveTo>
                      <a:pt x="1709739" y="0"/>
                    </a:moveTo>
                    <a:lnTo>
                      <a:pt x="2564131" y="467677"/>
                    </a:lnTo>
                    <a:lnTo>
                      <a:pt x="1709739" y="934402"/>
                    </a:lnTo>
                    <a:lnTo>
                      <a:pt x="854393" y="467677"/>
                    </a:lnTo>
                    <a:lnTo>
                      <a:pt x="1709739" y="0"/>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8" name="Freeform: Shape 67">
                <a:extLst>
                  <a:ext uri="{FF2B5EF4-FFF2-40B4-BE49-F238E27FC236}">
                    <a16:creationId xmlns:a16="http://schemas.microsoft.com/office/drawing/2014/main" id="{5C90FB2C-AED4-45EF-B005-A6F9315E6638}"/>
                  </a:ext>
                </a:extLst>
              </p:cNvPr>
              <p:cNvSpPr/>
              <p:nvPr/>
            </p:nvSpPr>
            <p:spPr bwMode="ltGray">
              <a:xfrm>
                <a:off x="10708694" y="5092729"/>
                <a:ext cx="743840" cy="1356898"/>
              </a:xfrm>
              <a:custGeom>
                <a:avLst/>
                <a:gdLst/>
                <a:ahLst/>
                <a:cxnLst/>
                <a:rect l="0" t="0" r="0" b="0"/>
                <a:pathLst>
                  <a:path w="866775" h="1581150">
                    <a:moveTo>
                      <a:pt x="861536" y="1107281"/>
                    </a:moveTo>
                    <a:lnTo>
                      <a:pt x="7144" y="1574959"/>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9" name="Freeform: Shape 68">
                <a:extLst>
                  <a:ext uri="{FF2B5EF4-FFF2-40B4-BE49-F238E27FC236}">
                    <a16:creationId xmlns:a16="http://schemas.microsoft.com/office/drawing/2014/main" id="{69EFEACE-63D5-4DE9-AE7A-022D10CBBAD4}"/>
                  </a:ext>
                </a:extLst>
              </p:cNvPr>
              <p:cNvSpPr/>
              <p:nvPr/>
            </p:nvSpPr>
            <p:spPr bwMode="ltGray">
              <a:xfrm>
                <a:off x="11441908" y="5092729"/>
                <a:ext cx="743840" cy="1356898"/>
              </a:xfrm>
              <a:custGeom>
                <a:avLst/>
                <a:gdLst/>
                <a:ahLst/>
                <a:cxnLst/>
                <a:rect l="0" t="0" r="0" b="0"/>
                <a:pathLst>
                  <a:path w="866775" h="1581150">
                    <a:moveTo>
                      <a:pt x="7144" y="1107281"/>
                    </a:moveTo>
                    <a:lnTo>
                      <a:pt x="862489" y="1574959"/>
                    </a:lnTo>
                    <a:lnTo>
                      <a:pt x="862489"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0" name="Freeform: Shape 69">
                <a:extLst>
                  <a:ext uri="{FF2B5EF4-FFF2-40B4-BE49-F238E27FC236}">
                    <a16:creationId xmlns:a16="http://schemas.microsoft.com/office/drawing/2014/main" id="{183FC86B-2504-437F-9155-736D3776FBC0}"/>
                  </a:ext>
                </a:extLst>
              </p:cNvPr>
              <p:cNvSpPr/>
              <p:nvPr/>
            </p:nvSpPr>
            <p:spPr bwMode="ltGray">
              <a:xfrm>
                <a:off x="10708694" y="6036831"/>
                <a:ext cx="1479509" cy="809234"/>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1" name="Freeform: Shape 70">
                <a:extLst>
                  <a:ext uri="{FF2B5EF4-FFF2-40B4-BE49-F238E27FC236}">
                    <a16:creationId xmlns:a16="http://schemas.microsoft.com/office/drawing/2014/main" id="{4BE281D9-0C46-4685-8A97-79D102C868ED}"/>
                  </a:ext>
                </a:extLst>
              </p:cNvPr>
              <p:cNvSpPr/>
              <p:nvPr/>
            </p:nvSpPr>
            <p:spPr bwMode="ltGray">
              <a:xfrm>
                <a:off x="10708694" y="1457714"/>
                <a:ext cx="743840" cy="1356898"/>
              </a:xfrm>
              <a:custGeom>
                <a:avLst/>
                <a:gdLst/>
                <a:ahLst/>
                <a:cxnLst/>
                <a:rect l="0" t="0" r="0" b="0"/>
                <a:pathLst>
                  <a:path w="866775" h="1581150">
                    <a:moveTo>
                      <a:pt x="861536" y="1107281"/>
                    </a:moveTo>
                    <a:lnTo>
                      <a:pt x="7144" y="1574959"/>
                    </a:lnTo>
                    <a:lnTo>
                      <a:pt x="7144" y="474821"/>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2" name="Freeform: Shape 71">
                <a:extLst>
                  <a:ext uri="{FF2B5EF4-FFF2-40B4-BE49-F238E27FC236}">
                    <a16:creationId xmlns:a16="http://schemas.microsoft.com/office/drawing/2014/main" id="{0B982782-C326-41A6-88DF-60D0069AAC11}"/>
                  </a:ext>
                </a:extLst>
              </p:cNvPr>
              <p:cNvSpPr/>
              <p:nvPr/>
            </p:nvSpPr>
            <p:spPr bwMode="ltGray">
              <a:xfrm>
                <a:off x="11441908" y="1457714"/>
                <a:ext cx="743840" cy="1356898"/>
              </a:xfrm>
              <a:custGeom>
                <a:avLst/>
                <a:gdLst/>
                <a:ahLst/>
                <a:cxnLst/>
                <a:rect l="0" t="0" r="0" b="0"/>
                <a:pathLst>
                  <a:path w="866775" h="1581150">
                    <a:moveTo>
                      <a:pt x="7144" y="1107281"/>
                    </a:moveTo>
                    <a:lnTo>
                      <a:pt x="862489" y="1574959"/>
                    </a:lnTo>
                    <a:lnTo>
                      <a:pt x="862489"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3" name="Freeform: Shape 72">
                <a:extLst>
                  <a:ext uri="{FF2B5EF4-FFF2-40B4-BE49-F238E27FC236}">
                    <a16:creationId xmlns:a16="http://schemas.microsoft.com/office/drawing/2014/main" id="{C69C78E5-CDD7-45AD-9FAC-A193057F2551}"/>
                  </a:ext>
                </a:extLst>
              </p:cNvPr>
              <p:cNvSpPr/>
              <p:nvPr/>
            </p:nvSpPr>
            <p:spPr bwMode="ltGray">
              <a:xfrm>
                <a:off x="10708694" y="2401820"/>
                <a:ext cx="1479509" cy="809235"/>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4" name="Freeform: Shape 73">
                <a:extLst>
                  <a:ext uri="{FF2B5EF4-FFF2-40B4-BE49-F238E27FC236}">
                    <a16:creationId xmlns:a16="http://schemas.microsoft.com/office/drawing/2014/main" id="{95E678CA-56AB-4822-8F79-1B384711F464}"/>
                  </a:ext>
                </a:extLst>
              </p:cNvPr>
              <p:cNvSpPr/>
              <p:nvPr/>
            </p:nvSpPr>
            <p:spPr bwMode="ltGray">
              <a:xfrm>
                <a:off x="11451715" y="2809296"/>
                <a:ext cx="734033" cy="1745983"/>
              </a:xfrm>
              <a:custGeom>
                <a:avLst/>
                <a:gdLst>
                  <a:gd name="connsiteX0" fmla="*/ 1709736 w 2565081"/>
                  <a:gd name="connsiteY0" fmla="*/ 0 h 2502215"/>
                  <a:gd name="connsiteX1" fmla="*/ 2565081 w 2565081"/>
                  <a:gd name="connsiteY1" fmla="*/ 467677 h 2502215"/>
                  <a:gd name="connsiteX2" fmla="*/ 1709736 w 2565081"/>
                  <a:gd name="connsiteY2" fmla="*/ 934402 h 2502215"/>
                  <a:gd name="connsiteX3" fmla="*/ 1709734 w 2565081"/>
                  <a:gd name="connsiteY3" fmla="*/ 934401 h 2502215"/>
                  <a:gd name="connsiteX4" fmla="*/ 1709734 w 2565081"/>
                  <a:gd name="connsiteY4" fmla="*/ 2035488 h 2502215"/>
                  <a:gd name="connsiteX5" fmla="*/ 1709738 w 2565081"/>
                  <a:gd name="connsiteY5" fmla="*/ 2035490 h 2502215"/>
                  <a:gd name="connsiteX6" fmla="*/ 855346 w 2565081"/>
                  <a:gd name="connsiteY6" fmla="*/ 2502215 h 2502215"/>
                  <a:gd name="connsiteX7" fmla="*/ 0 w 2565081"/>
                  <a:gd name="connsiteY7" fmla="*/ 2035490 h 2502215"/>
                  <a:gd name="connsiteX8" fmla="*/ 855345 w 2565081"/>
                  <a:gd name="connsiteY8" fmla="*/ 1567814 h 2502215"/>
                  <a:gd name="connsiteX9" fmla="*/ 855343 w 2565081"/>
                  <a:gd name="connsiteY9" fmla="*/ 1567813 h 2502215"/>
                  <a:gd name="connsiteX10" fmla="*/ 855343 w 2565081"/>
                  <a:gd name="connsiteY10" fmla="*/ 467677 h 2502215"/>
                  <a:gd name="connsiteX11" fmla="*/ 855343 w 2565081"/>
                  <a:gd name="connsiteY11" fmla="*/ 467675 h 2502215"/>
                  <a:gd name="connsiteX12" fmla="*/ 855345 w 2565081"/>
                  <a:gd name="connsiteY12" fmla="*/ 467676 h 2502215"/>
                  <a:gd name="connsiteX0" fmla="*/ 2565081 w 2671633"/>
                  <a:gd name="connsiteY0" fmla="*/ 467677 h 2502215"/>
                  <a:gd name="connsiteX1" fmla="*/ 1709736 w 2671633"/>
                  <a:gd name="connsiteY1" fmla="*/ 934402 h 2502215"/>
                  <a:gd name="connsiteX2" fmla="*/ 1709734 w 2671633"/>
                  <a:gd name="connsiteY2" fmla="*/ 934401 h 2502215"/>
                  <a:gd name="connsiteX3" fmla="*/ 1709734 w 2671633"/>
                  <a:gd name="connsiteY3" fmla="*/ 2035488 h 2502215"/>
                  <a:gd name="connsiteX4" fmla="*/ 1709738 w 2671633"/>
                  <a:gd name="connsiteY4" fmla="*/ 2035490 h 2502215"/>
                  <a:gd name="connsiteX5" fmla="*/ 855346 w 2671633"/>
                  <a:gd name="connsiteY5" fmla="*/ 2502215 h 2502215"/>
                  <a:gd name="connsiteX6" fmla="*/ 0 w 2671633"/>
                  <a:gd name="connsiteY6" fmla="*/ 2035490 h 2502215"/>
                  <a:gd name="connsiteX7" fmla="*/ 855345 w 2671633"/>
                  <a:gd name="connsiteY7" fmla="*/ 1567814 h 2502215"/>
                  <a:gd name="connsiteX8" fmla="*/ 855343 w 2671633"/>
                  <a:gd name="connsiteY8" fmla="*/ 1567813 h 2502215"/>
                  <a:gd name="connsiteX9" fmla="*/ 855343 w 2671633"/>
                  <a:gd name="connsiteY9" fmla="*/ 467677 h 2502215"/>
                  <a:gd name="connsiteX10" fmla="*/ 855343 w 2671633"/>
                  <a:gd name="connsiteY10" fmla="*/ 467675 h 2502215"/>
                  <a:gd name="connsiteX11" fmla="*/ 855345 w 2671633"/>
                  <a:gd name="connsiteY11" fmla="*/ 467676 h 2502215"/>
                  <a:gd name="connsiteX12" fmla="*/ 1709736 w 2671633"/>
                  <a:gd name="connsiteY12" fmla="*/ 0 h 2502215"/>
                  <a:gd name="connsiteX13" fmla="*/ 2671633 w 2671633"/>
                  <a:gd name="connsiteY13" fmla="*/ 574229 h 2502215"/>
                  <a:gd name="connsiteX0" fmla="*/ 2565081 w 2565081"/>
                  <a:gd name="connsiteY0" fmla="*/ 467677 h 2502215"/>
                  <a:gd name="connsiteX1" fmla="*/ 1709736 w 2565081"/>
                  <a:gd name="connsiteY1" fmla="*/ 934402 h 2502215"/>
                  <a:gd name="connsiteX2" fmla="*/ 1709734 w 2565081"/>
                  <a:gd name="connsiteY2" fmla="*/ 934401 h 2502215"/>
                  <a:gd name="connsiteX3" fmla="*/ 1709734 w 2565081"/>
                  <a:gd name="connsiteY3" fmla="*/ 2035488 h 2502215"/>
                  <a:gd name="connsiteX4" fmla="*/ 1709738 w 2565081"/>
                  <a:gd name="connsiteY4" fmla="*/ 2035490 h 2502215"/>
                  <a:gd name="connsiteX5" fmla="*/ 855346 w 2565081"/>
                  <a:gd name="connsiteY5" fmla="*/ 2502215 h 2502215"/>
                  <a:gd name="connsiteX6" fmla="*/ 0 w 2565081"/>
                  <a:gd name="connsiteY6" fmla="*/ 2035490 h 2502215"/>
                  <a:gd name="connsiteX7" fmla="*/ 855345 w 2565081"/>
                  <a:gd name="connsiteY7" fmla="*/ 1567814 h 2502215"/>
                  <a:gd name="connsiteX8" fmla="*/ 855343 w 2565081"/>
                  <a:gd name="connsiteY8" fmla="*/ 1567813 h 2502215"/>
                  <a:gd name="connsiteX9" fmla="*/ 855343 w 2565081"/>
                  <a:gd name="connsiteY9" fmla="*/ 467677 h 2502215"/>
                  <a:gd name="connsiteX10" fmla="*/ 855343 w 2565081"/>
                  <a:gd name="connsiteY10" fmla="*/ 467675 h 2502215"/>
                  <a:gd name="connsiteX11" fmla="*/ 855345 w 2565081"/>
                  <a:gd name="connsiteY11" fmla="*/ 467676 h 2502215"/>
                  <a:gd name="connsiteX12" fmla="*/ 1709736 w 2565081"/>
                  <a:gd name="connsiteY12" fmla="*/ 0 h 2502215"/>
                  <a:gd name="connsiteX0" fmla="*/ 2565081 w 2565081"/>
                  <a:gd name="connsiteY0" fmla="*/ 2 h 2034540"/>
                  <a:gd name="connsiteX1" fmla="*/ 1709736 w 2565081"/>
                  <a:gd name="connsiteY1" fmla="*/ 466727 h 2034540"/>
                  <a:gd name="connsiteX2" fmla="*/ 1709734 w 2565081"/>
                  <a:gd name="connsiteY2" fmla="*/ 466726 h 2034540"/>
                  <a:gd name="connsiteX3" fmla="*/ 1709734 w 2565081"/>
                  <a:gd name="connsiteY3" fmla="*/ 1567813 h 2034540"/>
                  <a:gd name="connsiteX4" fmla="*/ 1709738 w 2565081"/>
                  <a:gd name="connsiteY4" fmla="*/ 1567815 h 2034540"/>
                  <a:gd name="connsiteX5" fmla="*/ 855346 w 2565081"/>
                  <a:gd name="connsiteY5" fmla="*/ 2034540 h 2034540"/>
                  <a:gd name="connsiteX6" fmla="*/ 0 w 2565081"/>
                  <a:gd name="connsiteY6" fmla="*/ 1567815 h 2034540"/>
                  <a:gd name="connsiteX7" fmla="*/ 855345 w 2565081"/>
                  <a:gd name="connsiteY7" fmla="*/ 1100139 h 2034540"/>
                  <a:gd name="connsiteX8" fmla="*/ 855343 w 2565081"/>
                  <a:gd name="connsiteY8" fmla="*/ 1100138 h 2034540"/>
                  <a:gd name="connsiteX9" fmla="*/ 855343 w 2565081"/>
                  <a:gd name="connsiteY9" fmla="*/ 2 h 2034540"/>
                  <a:gd name="connsiteX10" fmla="*/ 855343 w 2565081"/>
                  <a:gd name="connsiteY10" fmla="*/ 0 h 2034540"/>
                  <a:gd name="connsiteX11" fmla="*/ 855345 w 2565081"/>
                  <a:gd name="connsiteY11" fmla="*/ 1 h 2034540"/>
                  <a:gd name="connsiteX0" fmla="*/ 1709736 w 1709737"/>
                  <a:gd name="connsiteY0" fmla="*/ 466727 h 2034540"/>
                  <a:gd name="connsiteX1" fmla="*/ 1709734 w 1709737"/>
                  <a:gd name="connsiteY1" fmla="*/ 466726 h 2034540"/>
                  <a:gd name="connsiteX2" fmla="*/ 1709734 w 1709737"/>
                  <a:gd name="connsiteY2" fmla="*/ 1567813 h 2034540"/>
                  <a:gd name="connsiteX3" fmla="*/ 1709738 w 1709737"/>
                  <a:gd name="connsiteY3" fmla="*/ 1567815 h 2034540"/>
                  <a:gd name="connsiteX4" fmla="*/ 855346 w 1709737"/>
                  <a:gd name="connsiteY4" fmla="*/ 2034540 h 2034540"/>
                  <a:gd name="connsiteX5" fmla="*/ 0 w 1709737"/>
                  <a:gd name="connsiteY5" fmla="*/ 1567815 h 2034540"/>
                  <a:gd name="connsiteX6" fmla="*/ 855345 w 1709737"/>
                  <a:gd name="connsiteY6" fmla="*/ 1100139 h 2034540"/>
                  <a:gd name="connsiteX7" fmla="*/ 855343 w 1709737"/>
                  <a:gd name="connsiteY7" fmla="*/ 1100138 h 2034540"/>
                  <a:gd name="connsiteX8" fmla="*/ 855343 w 1709737"/>
                  <a:gd name="connsiteY8" fmla="*/ 2 h 2034540"/>
                  <a:gd name="connsiteX9" fmla="*/ 855343 w 1709737"/>
                  <a:gd name="connsiteY9" fmla="*/ 0 h 2034540"/>
                  <a:gd name="connsiteX10" fmla="*/ 855345 w 1709737"/>
                  <a:gd name="connsiteY10" fmla="*/ 1 h 2034540"/>
                  <a:gd name="connsiteX0" fmla="*/ 1709736 w 1709738"/>
                  <a:gd name="connsiteY0" fmla="*/ 466727 h 2034540"/>
                  <a:gd name="connsiteX1" fmla="*/ 1709734 w 1709738"/>
                  <a:gd name="connsiteY1" fmla="*/ 1567813 h 2034540"/>
                  <a:gd name="connsiteX2" fmla="*/ 1709738 w 1709738"/>
                  <a:gd name="connsiteY2" fmla="*/ 1567815 h 2034540"/>
                  <a:gd name="connsiteX3" fmla="*/ 855346 w 1709738"/>
                  <a:gd name="connsiteY3" fmla="*/ 2034540 h 2034540"/>
                  <a:gd name="connsiteX4" fmla="*/ 0 w 1709738"/>
                  <a:gd name="connsiteY4" fmla="*/ 1567815 h 2034540"/>
                  <a:gd name="connsiteX5" fmla="*/ 855345 w 1709738"/>
                  <a:gd name="connsiteY5" fmla="*/ 1100139 h 2034540"/>
                  <a:gd name="connsiteX6" fmla="*/ 855343 w 1709738"/>
                  <a:gd name="connsiteY6" fmla="*/ 1100138 h 2034540"/>
                  <a:gd name="connsiteX7" fmla="*/ 855343 w 1709738"/>
                  <a:gd name="connsiteY7" fmla="*/ 2 h 2034540"/>
                  <a:gd name="connsiteX8" fmla="*/ 855343 w 1709738"/>
                  <a:gd name="connsiteY8" fmla="*/ 0 h 2034540"/>
                  <a:gd name="connsiteX9" fmla="*/ 855345 w 1709738"/>
                  <a:gd name="connsiteY9" fmla="*/ 1 h 2034540"/>
                  <a:gd name="connsiteX0" fmla="*/ 1709736 w 1709736"/>
                  <a:gd name="connsiteY0" fmla="*/ 466727 h 2034540"/>
                  <a:gd name="connsiteX1" fmla="*/ 1709734 w 1709736"/>
                  <a:gd name="connsiteY1" fmla="*/ 1567813 h 2034540"/>
                  <a:gd name="connsiteX2" fmla="*/ 855346 w 1709736"/>
                  <a:gd name="connsiteY2" fmla="*/ 2034540 h 2034540"/>
                  <a:gd name="connsiteX3" fmla="*/ 0 w 1709736"/>
                  <a:gd name="connsiteY3" fmla="*/ 1567815 h 2034540"/>
                  <a:gd name="connsiteX4" fmla="*/ 855345 w 1709736"/>
                  <a:gd name="connsiteY4" fmla="*/ 1100139 h 2034540"/>
                  <a:gd name="connsiteX5" fmla="*/ 855343 w 1709736"/>
                  <a:gd name="connsiteY5" fmla="*/ 1100138 h 2034540"/>
                  <a:gd name="connsiteX6" fmla="*/ 855343 w 1709736"/>
                  <a:gd name="connsiteY6" fmla="*/ 2 h 2034540"/>
                  <a:gd name="connsiteX7" fmla="*/ 855343 w 1709736"/>
                  <a:gd name="connsiteY7" fmla="*/ 0 h 2034540"/>
                  <a:gd name="connsiteX8" fmla="*/ 855345 w 1709736"/>
                  <a:gd name="connsiteY8" fmla="*/ 1 h 2034540"/>
                  <a:gd name="connsiteX0" fmla="*/ 1709734 w 1709734"/>
                  <a:gd name="connsiteY0" fmla="*/ 1567813 h 2034540"/>
                  <a:gd name="connsiteX1" fmla="*/ 855346 w 1709734"/>
                  <a:gd name="connsiteY1" fmla="*/ 2034540 h 2034540"/>
                  <a:gd name="connsiteX2" fmla="*/ 0 w 1709734"/>
                  <a:gd name="connsiteY2" fmla="*/ 1567815 h 2034540"/>
                  <a:gd name="connsiteX3" fmla="*/ 855345 w 1709734"/>
                  <a:gd name="connsiteY3" fmla="*/ 1100139 h 2034540"/>
                  <a:gd name="connsiteX4" fmla="*/ 855343 w 1709734"/>
                  <a:gd name="connsiteY4" fmla="*/ 1100138 h 2034540"/>
                  <a:gd name="connsiteX5" fmla="*/ 855343 w 1709734"/>
                  <a:gd name="connsiteY5" fmla="*/ 2 h 2034540"/>
                  <a:gd name="connsiteX6" fmla="*/ 855343 w 1709734"/>
                  <a:gd name="connsiteY6" fmla="*/ 0 h 2034540"/>
                  <a:gd name="connsiteX7" fmla="*/ 855345 w 1709734"/>
                  <a:gd name="connsiteY7" fmla="*/ 1 h 2034540"/>
                  <a:gd name="connsiteX0" fmla="*/ 855346 w 855346"/>
                  <a:gd name="connsiteY0" fmla="*/ 2034540 h 2034540"/>
                  <a:gd name="connsiteX1" fmla="*/ 0 w 855346"/>
                  <a:gd name="connsiteY1" fmla="*/ 1567815 h 2034540"/>
                  <a:gd name="connsiteX2" fmla="*/ 855345 w 855346"/>
                  <a:gd name="connsiteY2" fmla="*/ 1100139 h 2034540"/>
                  <a:gd name="connsiteX3" fmla="*/ 855343 w 855346"/>
                  <a:gd name="connsiteY3" fmla="*/ 1100138 h 2034540"/>
                  <a:gd name="connsiteX4" fmla="*/ 855343 w 855346"/>
                  <a:gd name="connsiteY4" fmla="*/ 2 h 2034540"/>
                  <a:gd name="connsiteX5" fmla="*/ 855343 w 855346"/>
                  <a:gd name="connsiteY5" fmla="*/ 0 h 2034540"/>
                  <a:gd name="connsiteX6" fmla="*/ 855345 w 855346"/>
                  <a:gd name="connsiteY6" fmla="*/ 1 h 20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346" h="2034540">
                    <a:moveTo>
                      <a:pt x="855346" y="2034540"/>
                    </a:moveTo>
                    <a:lnTo>
                      <a:pt x="0" y="1567815"/>
                    </a:lnTo>
                    <a:lnTo>
                      <a:pt x="855345" y="1100139"/>
                    </a:lnTo>
                    <a:cubicBezTo>
                      <a:pt x="855344" y="1100139"/>
                      <a:pt x="855344" y="1100138"/>
                      <a:pt x="855343" y="1100138"/>
                    </a:cubicBezTo>
                    <a:lnTo>
                      <a:pt x="855343" y="2"/>
                    </a:lnTo>
                    <a:lnTo>
                      <a:pt x="855343" y="0"/>
                    </a:lnTo>
                    <a:cubicBezTo>
                      <a:pt x="855344" y="0"/>
                      <a:pt x="855344" y="1"/>
                      <a:pt x="855345" y="1"/>
                    </a:cubicBez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cxnSp>
            <p:nvCxnSpPr>
              <p:cNvPr id="75" name="Straight Connector 74">
                <a:extLst>
                  <a:ext uri="{FF2B5EF4-FFF2-40B4-BE49-F238E27FC236}">
                    <a16:creationId xmlns:a16="http://schemas.microsoft.com/office/drawing/2014/main" id="{94D454C8-0C5D-4654-B977-447674D5459E}"/>
                  </a:ext>
                </a:extLst>
              </p:cNvPr>
              <p:cNvCxnSpPr/>
              <p:nvPr/>
            </p:nvCxnSpPr>
            <p:spPr bwMode="ltGray">
              <a:xfrm>
                <a:off x="9981203" y="5098858"/>
                <a:ext cx="733213" cy="400531"/>
              </a:xfrm>
              <a:prstGeom prst="line">
                <a:avLst/>
              </a:pr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cxnSp>
        </p:grpSp>
        <p:grpSp>
          <p:nvGrpSpPr>
            <p:cNvPr id="28" name="Group 27">
              <a:extLst>
                <a:ext uri="{FF2B5EF4-FFF2-40B4-BE49-F238E27FC236}">
                  <a16:creationId xmlns:a16="http://schemas.microsoft.com/office/drawing/2014/main" id="{7FD26513-923A-4E4E-88AB-484CF7F390D1}"/>
                </a:ext>
              </a:extLst>
            </p:cNvPr>
            <p:cNvGrpSpPr/>
            <p:nvPr userDrawn="1"/>
          </p:nvGrpSpPr>
          <p:grpSpPr bwMode="ltGray">
            <a:xfrm>
              <a:off x="7545167" y="-21839"/>
              <a:ext cx="1192433" cy="1098538"/>
              <a:chOff x="7545167" y="-9139"/>
              <a:chExt cx="1192433" cy="1098538"/>
            </a:xfrm>
          </p:grpSpPr>
          <p:sp>
            <p:nvSpPr>
              <p:cNvPr id="33" name="Freeform: Shape 32">
                <a:extLst>
                  <a:ext uri="{FF2B5EF4-FFF2-40B4-BE49-F238E27FC236}">
                    <a16:creationId xmlns:a16="http://schemas.microsoft.com/office/drawing/2014/main" id="{75F3DAB6-E46E-498F-AC8D-245DB12E86FA}"/>
                  </a:ext>
                </a:extLst>
              </p:cNvPr>
              <p:cNvSpPr/>
              <p:nvPr userDrawn="1"/>
            </p:nvSpPr>
            <p:spPr bwMode="ltGray">
              <a:xfrm>
                <a:off x="7550108" y="-9139"/>
                <a:ext cx="591604" cy="774738"/>
              </a:xfrm>
              <a:custGeom>
                <a:avLst/>
                <a:gdLst>
                  <a:gd name="connsiteX0" fmla="*/ 24121 w 591604"/>
                  <a:gd name="connsiteY0" fmla="*/ 0 h 774738"/>
                  <a:gd name="connsiteX1" fmla="*/ 591604 w 591604"/>
                  <a:gd name="connsiteY1" fmla="*/ 0 h 774738"/>
                  <a:gd name="connsiteX2" fmla="*/ 591604 w 591604"/>
                  <a:gd name="connsiteY2" fmla="*/ 451265 h 774738"/>
                  <a:gd name="connsiteX3" fmla="*/ 0 w 591604"/>
                  <a:gd name="connsiteY3" fmla="*/ 774738 h 774738"/>
                  <a:gd name="connsiteX4" fmla="*/ 0 w 591604"/>
                  <a:gd name="connsiteY4" fmla="*/ 13162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04" h="774738">
                    <a:moveTo>
                      <a:pt x="24121" y="0"/>
                    </a:moveTo>
                    <a:lnTo>
                      <a:pt x="591604" y="0"/>
                    </a:lnTo>
                    <a:lnTo>
                      <a:pt x="591604" y="451265"/>
                    </a:lnTo>
                    <a:lnTo>
                      <a:pt x="0" y="774738"/>
                    </a:lnTo>
                    <a:lnTo>
                      <a:pt x="0" y="13162"/>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34" name="Freeform: Shape 33">
                <a:extLst>
                  <a:ext uri="{FF2B5EF4-FFF2-40B4-BE49-F238E27FC236}">
                    <a16:creationId xmlns:a16="http://schemas.microsoft.com/office/drawing/2014/main" id="{2FF22795-13BD-4A36-8B98-FAE4B2B95679}"/>
                  </a:ext>
                </a:extLst>
              </p:cNvPr>
              <p:cNvSpPr/>
              <p:nvPr userDrawn="1"/>
            </p:nvSpPr>
            <p:spPr bwMode="ltGray">
              <a:xfrm>
                <a:off x="8141712" y="-9139"/>
                <a:ext cx="590944" cy="774738"/>
              </a:xfrm>
              <a:custGeom>
                <a:avLst/>
                <a:gdLst>
                  <a:gd name="connsiteX0" fmla="*/ 0 w 590944"/>
                  <a:gd name="connsiteY0" fmla="*/ 0 h 774738"/>
                  <a:gd name="connsiteX1" fmla="*/ 566850 w 590944"/>
                  <a:gd name="connsiteY1" fmla="*/ 0 h 774738"/>
                  <a:gd name="connsiteX2" fmla="*/ 590944 w 590944"/>
                  <a:gd name="connsiteY2" fmla="*/ 13162 h 774738"/>
                  <a:gd name="connsiteX3" fmla="*/ 590944 w 590944"/>
                  <a:gd name="connsiteY3" fmla="*/ 774738 h 774738"/>
                  <a:gd name="connsiteX4" fmla="*/ 0 w 590944"/>
                  <a:gd name="connsiteY4" fmla="*/ 451265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44" h="774738">
                    <a:moveTo>
                      <a:pt x="0" y="0"/>
                    </a:moveTo>
                    <a:lnTo>
                      <a:pt x="566850" y="0"/>
                    </a:lnTo>
                    <a:lnTo>
                      <a:pt x="590944" y="13162"/>
                    </a:lnTo>
                    <a:lnTo>
                      <a:pt x="590944" y="774738"/>
                    </a:lnTo>
                    <a:lnTo>
                      <a:pt x="0" y="451265"/>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58" name="Freeform: Shape 57">
                <a:extLst>
                  <a:ext uri="{FF2B5EF4-FFF2-40B4-BE49-F238E27FC236}">
                    <a16:creationId xmlns:a16="http://schemas.microsoft.com/office/drawing/2014/main" id="{26E68192-BBC2-4E66-BC2E-A6F5E839A4EC}"/>
                  </a:ext>
                </a:extLst>
              </p:cNvPr>
              <p:cNvSpPr/>
              <p:nvPr userDrawn="1"/>
            </p:nvSpPr>
            <p:spPr bwMode="ltGray">
              <a:xfrm>
                <a:off x="7545167" y="437185"/>
                <a:ext cx="1192433" cy="65221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nvGrpSpPr>
            <p:cNvPr id="29" name="Group 28">
              <a:extLst>
                <a:ext uri="{FF2B5EF4-FFF2-40B4-BE49-F238E27FC236}">
                  <a16:creationId xmlns:a16="http://schemas.microsoft.com/office/drawing/2014/main" id="{874CE4AB-E3EC-4485-A9DB-D3875DE15509}"/>
                </a:ext>
              </a:extLst>
            </p:cNvPr>
            <p:cNvGrpSpPr/>
            <p:nvPr userDrawn="1"/>
          </p:nvGrpSpPr>
          <p:grpSpPr bwMode="ltGray">
            <a:xfrm>
              <a:off x="6256117" y="5896894"/>
              <a:ext cx="1057910" cy="971314"/>
              <a:chOff x="6256117" y="5896894"/>
              <a:chExt cx="1057910" cy="971314"/>
            </a:xfrm>
          </p:grpSpPr>
          <p:sp>
            <p:nvSpPr>
              <p:cNvPr id="30" name="Freeform: Shape 29">
                <a:extLst>
                  <a:ext uri="{FF2B5EF4-FFF2-40B4-BE49-F238E27FC236}">
                    <a16:creationId xmlns:a16="http://schemas.microsoft.com/office/drawing/2014/main" id="{18D9197E-BD70-40A3-872D-2F635C47602A}"/>
                  </a:ext>
                </a:extLst>
              </p:cNvPr>
              <p:cNvSpPr/>
              <p:nvPr userDrawn="1"/>
            </p:nvSpPr>
            <p:spPr bwMode="ltGray">
              <a:xfrm>
                <a:off x="6256117" y="5896894"/>
                <a:ext cx="532466" cy="971314"/>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1" name="Freeform: Shape 30">
                <a:extLst>
                  <a:ext uri="{FF2B5EF4-FFF2-40B4-BE49-F238E27FC236}">
                    <a16:creationId xmlns:a16="http://schemas.microsoft.com/office/drawing/2014/main" id="{DA35C218-6C8E-4E07-9EA7-15A37B43AD66}"/>
                  </a:ext>
                </a:extLst>
              </p:cNvPr>
              <p:cNvSpPr/>
              <p:nvPr userDrawn="1"/>
            </p:nvSpPr>
            <p:spPr bwMode="ltGray">
              <a:xfrm>
                <a:off x="6781561" y="5896894"/>
                <a:ext cx="532466" cy="971314"/>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2" name="Freeform: Shape 31">
                <a:extLst>
                  <a:ext uri="{FF2B5EF4-FFF2-40B4-BE49-F238E27FC236}">
                    <a16:creationId xmlns:a16="http://schemas.microsoft.com/office/drawing/2014/main" id="{647F6A62-B1EC-420D-A385-9A9A03966E95}"/>
                  </a:ext>
                </a:extLst>
              </p:cNvPr>
              <p:cNvSpPr/>
              <p:nvPr userDrawn="1"/>
            </p:nvSpPr>
            <p:spPr bwMode="ltGray">
              <a:xfrm>
                <a:off x="6260506" y="6577107"/>
                <a:ext cx="1050305" cy="287297"/>
              </a:xfrm>
              <a:custGeom>
                <a:avLst/>
                <a:gdLst>
                  <a:gd name="connsiteX0" fmla="*/ 855344 w 1709736"/>
                  <a:gd name="connsiteY0" fmla="*/ 934401 h 1083252"/>
                  <a:gd name="connsiteX1" fmla="*/ 1709736 w 1709736"/>
                  <a:gd name="connsiteY1" fmla="*/ 467676 h 1083252"/>
                  <a:gd name="connsiteX2" fmla="*/ 855344 w 1709736"/>
                  <a:gd name="connsiteY2" fmla="*/ -1 h 1083252"/>
                  <a:gd name="connsiteX3" fmla="*/ -1 w 1709736"/>
                  <a:gd name="connsiteY3" fmla="*/ 467676 h 1083252"/>
                  <a:gd name="connsiteX4" fmla="*/ 1004194 w 1709736"/>
                  <a:gd name="connsiteY4" fmla="*/ 1083251 h 1083252"/>
                  <a:gd name="connsiteX0" fmla="*/ 855346 w 1709738"/>
                  <a:gd name="connsiteY0" fmla="*/ 934403 h 934403"/>
                  <a:gd name="connsiteX1" fmla="*/ 1709738 w 1709738"/>
                  <a:gd name="connsiteY1" fmla="*/ 467678 h 934403"/>
                  <a:gd name="connsiteX2" fmla="*/ 855346 w 1709738"/>
                  <a:gd name="connsiteY2" fmla="*/ 1 h 934403"/>
                  <a:gd name="connsiteX3" fmla="*/ 1 w 1709738"/>
                  <a:gd name="connsiteY3" fmla="*/ 467678 h 934403"/>
                  <a:gd name="connsiteX0" fmla="*/ 1709736 w 1709736"/>
                  <a:gd name="connsiteY0" fmla="*/ 467676 h 467676"/>
                  <a:gd name="connsiteX1" fmla="*/ 855344 w 1709736"/>
                  <a:gd name="connsiteY1" fmla="*/ -1 h 467676"/>
                  <a:gd name="connsiteX2" fmla="*/ -1 w 1709736"/>
                  <a:gd name="connsiteY2" fmla="*/ 467676 h 467676"/>
                </a:gdLst>
                <a:ahLst/>
                <a:cxnLst>
                  <a:cxn ang="0">
                    <a:pos x="connsiteX0" y="connsiteY0"/>
                  </a:cxn>
                  <a:cxn ang="0">
                    <a:pos x="connsiteX1" y="connsiteY1"/>
                  </a:cxn>
                  <a:cxn ang="0">
                    <a:pos x="connsiteX2" y="connsiteY2"/>
                  </a:cxn>
                </a:cxnLst>
                <a:rect l="l" t="t" r="r" b="b"/>
                <a:pathLst>
                  <a:path w="1709736" h="467676">
                    <a:moveTo>
                      <a:pt x="1709736" y="467676"/>
                    </a:moveTo>
                    <a:lnTo>
                      <a:pt x="855344" y="-1"/>
                    </a:lnTo>
                    <a:lnTo>
                      <a:pt x="-1" y="467676"/>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spTree>
    <p:extLst>
      <p:ext uri="{BB962C8B-B14F-4D97-AF65-F5344CB8AC3E}">
        <p14:creationId xmlns:p14="http://schemas.microsoft.com/office/powerpoint/2010/main" val="279299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64008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1"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grpSp>
        <p:nvGrpSpPr>
          <p:cNvPr id="26" name="Group 25">
            <a:extLst>
              <a:ext uri="{FF2B5EF4-FFF2-40B4-BE49-F238E27FC236}">
                <a16:creationId xmlns:a16="http://schemas.microsoft.com/office/drawing/2014/main" id="{2BBF7881-8D09-4F22-B10B-0916A242A2CD}"/>
              </a:ext>
            </a:extLst>
          </p:cNvPr>
          <p:cNvGrpSpPr/>
          <p:nvPr userDrawn="1"/>
        </p:nvGrpSpPr>
        <p:grpSpPr bwMode="ltGray">
          <a:xfrm>
            <a:off x="6256117" y="-21839"/>
            <a:ext cx="5932086" cy="6890047"/>
            <a:chOff x="6256117" y="-21839"/>
            <a:chExt cx="5932086" cy="6890047"/>
          </a:xfrm>
        </p:grpSpPr>
        <p:grpSp>
          <p:nvGrpSpPr>
            <p:cNvPr id="27" name="Group 26">
              <a:extLst>
                <a:ext uri="{FF2B5EF4-FFF2-40B4-BE49-F238E27FC236}">
                  <a16:creationId xmlns:a16="http://schemas.microsoft.com/office/drawing/2014/main" id="{F5B1D67C-D600-4009-9F96-DBD9F692B67A}"/>
                </a:ext>
              </a:extLst>
            </p:cNvPr>
            <p:cNvGrpSpPr/>
            <p:nvPr userDrawn="1"/>
          </p:nvGrpSpPr>
          <p:grpSpPr bwMode="ltGray">
            <a:xfrm>
              <a:off x="8507413" y="1457714"/>
              <a:ext cx="3680790" cy="5392441"/>
              <a:chOff x="8507413" y="1457714"/>
              <a:chExt cx="3680790" cy="5392441"/>
            </a:xfrm>
          </p:grpSpPr>
          <p:sp>
            <p:nvSpPr>
              <p:cNvPr id="59" name="Freeform: Shape 58">
                <a:extLst>
                  <a:ext uri="{FF2B5EF4-FFF2-40B4-BE49-F238E27FC236}">
                    <a16:creationId xmlns:a16="http://schemas.microsoft.com/office/drawing/2014/main" id="{589ED409-83AE-42D1-A29E-F5ACE1D5379C}"/>
                  </a:ext>
                </a:extLst>
              </p:cNvPr>
              <p:cNvSpPr/>
              <p:nvPr/>
            </p:nvSpPr>
            <p:spPr bwMode="ltGray">
              <a:xfrm>
                <a:off x="8507413"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0" name="Freeform: Shape 59">
                <a:extLst>
                  <a:ext uri="{FF2B5EF4-FFF2-40B4-BE49-F238E27FC236}">
                    <a16:creationId xmlns:a16="http://schemas.microsoft.com/office/drawing/2014/main" id="{A47E83EE-C7AB-4851-AC1F-A2E965DE8A4F}"/>
                  </a:ext>
                </a:extLst>
              </p:cNvPr>
              <p:cNvSpPr/>
              <p:nvPr/>
            </p:nvSpPr>
            <p:spPr bwMode="ltGray">
              <a:xfrm>
                <a:off x="9241444" y="2803166"/>
                <a:ext cx="743840" cy="1356898"/>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1" name="Freeform: Shape 60">
                <a:extLst>
                  <a:ext uri="{FF2B5EF4-FFF2-40B4-BE49-F238E27FC236}">
                    <a16:creationId xmlns:a16="http://schemas.microsoft.com/office/drawing/2014/main" id="{117874BE-F982-46B6-83B3-569DB8A26C11}"/>
                  </a:ext>
                </a:extLst>
              </p:cNvPr>
              <p:cNvSpPr/>
              <p:nvPr/>
            </p:nvSpPr>
            <p:spPr bwMode="ltGray">
              <a:xfrm>
                <a:off x="8507413" y="3747272"/>
                <a:ext cx="1479509" cy="80923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2" name="Freeform: Shape 61">
                <a:extLst>
                  <a:ext uri="{FF2B5EF4-FFF2-40B4-BE49-F238E27FC236}">
                    <a16:creationId xmlns:a16="http://schemas.microsoft.com/office/drawing/2014/main" id="{172B84FE-1FBD-4DB0-A1BB-1D393BABFD96}"/>
                  </a:ext>
                </a:extLst>
              </p:cNvPr>
              <p:cNvSpPr/>
              <p:nvPr/>
            </p:nvSpPr>
            <p:spPr bwMode="ltGray">
              <a:xfrm>
                <a:off x="8507413" y="5493257"/>
                <a:ext cx="743840" cy="1356898"/>
              </a:xfrm>
              <a:custGeom>
                <a:avLst/>
                <a:gdLst/>
                <a:ahLst/>
                <a:cxnLst/>
                <a:rect l="0" t="0" r="0" b="0"/>
                <a:pathLst>
                  <a:path w="866775" h="1581150">
                    <a:moveTo>
                      <a:pt x="862489" y="1108234"/>
                    </a:moveTo>
                    <a:lnTo>
                      <a:pt x="7144" y="1574959"/>
                    </a:lnTo>
                    <a:lnTo>
                      <a:pt x="7144" y="474821"/>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3" name="Freeform: Shape 62">
                <a:extLst>
                  <a:ext uri="{FF2B5EF4-FFF2-40B4-BE49-F238E27FC236}">
                    <a16:creationId xmlns:a16="http://schemas.microsoft.com/office/drawing/2014/main" id="{F0612185-AF46-47F9-B984-65C416463817}"/>
                  </a:ext>
                </a:extLst>
              </p:cNvPr>
              <p:cNvSpPr/>
              <p:nvPr/>
            </p:nvSpPr>
            <p:spPr bwMode="ltGray">
              <a:xfrm>
                <a:off x="9241444" y="5493257"/>
                <a:ext cx="743840" cy="1356898"/>
              </a:xfrm>
              <a:custGeom>
                <a:avLst/>
                <a:gdLst/>
                <a:ahLst/>
                <a:cxnLst/>
                <a:rect l="0" t="0" r="0" b="0"/>
                <a:pathLst>
                  <a:path w="866775" h="1581150">
                    <a:moveTo>
                      <a:pt x="7144" y="1108234"/>
                    </a:moveTo>
                    <a:lnTo>
                      <a:pt x="861536" y="1574959"/>
                    </a:lnTo>
                    <a:lnTo>
                      <a:pt x="861536"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4" name="Freeform: Shape 63">
                <a:extLst>
                  <a:ext uri="{FF2B5EF4-FFF2-40B4-BE49-F238E27FC236}">
                    <a16:creationId xmlns:a16="http://schemas.microsoft.com/office/drawing/2014/main" id="{1F4FE628-8992-4D3C-9177-54650A419B37}"/>
                  </a:ext>
                </a:extLst>
              </p:cNvPr>
              <p:cNvSpPr/>
              <p:nvPr/>
            </p:nvSpPr>
            <p:spPr bwMode="ltGray">
              <a:xfrm>
                <a:off x="8513545" y="6444311"/>
                <a:ext cx="1467248" cy="400530"/>
              </a:xfrm>
              <a:custGeom>
                <a:avLst/>
                <a:gdLst>
                  <a:gd name="connsiteX0" fmla="*/ 855345 w 1709736"/>
                  <a:gd name="connsiteY0" fmla="*/ 934403 h 1040954"/>
                  <a:gd name="connsiteX1" fmla="*/ 1709737 w 1709736"/>
                  <a:gd name="connsiteY1" fmla="*/ 466725 h 1040954"/>
                  <a:gd name="connsiteX2" fmla="*/ 855345 w 1709736"/>
                  <a:gd name="connsiteY2" fmla="*/ 0 h 1040954"/>
                  <a:gd name="connsiteX3" fmla="*/ 0 w 1709736"/>
                  <a:gd name="connsiteY3" fmla="*/ 466725 h 1040954"/>
                  <a:gd name="connsiteX4" fmla="*/ 961897 w 1709736"/>
                  <a:gd name="connsiteY4" fmla="*/ 1040955 h 1040954"/>
                  <a:gd name="connsiteX0" fmla="*/ 855345 w 1709737"/>
                  <a:gd name="connsiteY0" fmla="*/ 934403 h 934403"/>
                  <a:gd name="connsiteX1" fmla="*/ 1709737 w 1709737"/>
                  <a:gd name="connsiteY1" fmla="*/ 466725 h 934403"/>
                  <a:gd name="connsiteX2" fmla="*/ 855345 w 1709737"/>
                  <a:gd name="connsiteY2" fmla="*/ 0 h 934403"/>
                  <a:gd name="connsiteX3" fmla="*/ 0 w 1709737"/>
                  <a:gd name="connsiteY3" fmla="*/ 466725 h 934403"/>
                  <a:gd name="connsiteX0" fmla="*/ 1709737 w 1709737"/>
                  <a:gd name="connsiteY0" fmla="*/ 466725 h 466725"/>
                  <a:gd name="connsiteX1" fmla="*/ 855345 w 1709737"/>
                  <a:gd name="connsiteY1" fmla="*/ 0 h 466725"/>
                  <a:gd name="connsiteX2" fmla="*/ 0 w 1709737"/>
                  <a:gd name="connsiteY2" fmla="*/ 466725 h 466725"/>
                </a:gdLst>
                <a:ahLst/>
                <a:cxnLst>
                  <a:cxn ang="0">
                    <a:pos x="connsiteX0" y="connsiteY0"/>
                  </a:cxn>
                  <a:cxn ang="0">
                    <a:pos x="connsiteX1" y="connsiteY1"/>
                  </a:cxn>
                  <a:cxn ang="0">
                    <a:pos x="connsiteX2" y="connsiteY2"/>
                  </a:cxn>
                </a:cxnLst>
                <a:rect l="l" t="t" r="r" b="b"/>
                <a:pathLst>
                  <a:path w="1709737" h="466725">
                    <a:moveTo>
                      <a:pt x="1709737" y="466725"/>
                    </a:moveTo>
                    <a:lnTo>
                      <a:pt x="855345" y="0"/>
                    </a:lnTo>
                    <a:lnTo>
                      <a:pt x="0" y="466725"/>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5" name="Freeform: Shape 64">
                <a:extLst>
                  <a:ext uri="{FF2B5EF4-FFF2-40B4-BE49-F238E27FC236}">
                    <a16:creationId xmlns:a16="http://schemas.microsoft.com/office/drawing/2014/main" id="{9EB1F0C1-51BC-433D-B643-499296AD9EB3}"/>
                  </a:ext>
                </a:extLst>
              </p:cNvPr>
              <p:cNvSpPr/>
              <p:nvPr/>
            </p:nvSpPr>
            <p:spPr bwMode="ltGray">
              <a:xfrm>
                <a:off x="9241444" y="4148621"/>
                <a:ext cx="743840" cy="1356898"/>
              </a:xfrm>
              <a:custGeom>
                <a:avLst/>
                <a:gdLst/>
                <a:ahLst/>
                <a:cxnLst/>
                <a:rect l="0" t="0" r="0" b="0"/>
                <a:pathLst>
                  <a:path w="866775" h="1581150">
                    <a:moveTo>
                      <a:pt x="861536" y="1107281"/>
                    </a:moveTo>
                    <a:lnTo>
                      <a:pt x="7144" y="1574006"/>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6" name="Freeform: Shape 65">
                <a:extLst>
                  <a:ext uri="{FF2B5EF4-FFF2-40B4-BE49-F238E27FC236}">
                    <a16:creationId xmlns:a16="http://schemas.microsoft.com/office/drawing/2014/main" id="{1F95DA3E-A7A9-4898-8537-3057A04A80B1}"/>
                  </a:ext>
                </a:extLst>
              </p:cNvPr>
              <p:cNvSpPr/>
              <p:nvPr/>
            </p:nvSpPr>
            <p:spPr bwMode="ltGray">
              <a:xfrm>
                <a:off x="9974659" y="2803166"/>
                <a:ext cx="743840" cy="1356898"/>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7" name="Freeform: Shape 66">
                <a:extLst>
                  <a:ext uri="{FF2B5EF4-FFF2-40B4-BE49-F238E27FC236}">
                    <a16:creationId xmlns:a16="http://schemas.microsoft.com/office/drawing/2014/main" id="{A0885F40-F98C-4749-AF50-8D882201C7B2}"/>
                  </a:ext>
                </a:extLst>
              </p:cNvPr>
              <p:cNvSpPr/>
              <p:nvPr/>
            </p:nvSpPr>
            <p:spPr bwMode="ltGray">
              <a:xfrm>
                <a:off x="9247573" y="3753404"/>
                <a:ext cx="2200463" cy="2147333"/>
              </a:xfrm>
              <a:custGeom>
                <a:avLst/>
                <a:gdLst>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646487 w 2564131"/>
                  <a:gd name="connsiteY7" fmla="*/ 2000030 h 2502221"/>
                  <a:gd name="connsiteX8" fmla="*/ 854393 w 2564131"/>
                  <a:gd name="connsiteY8" fmla="*/ 1567818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715922 w 2564131"/>
                  <a:gd name="connsiteY7" fmla="*/ 2039087 h 2502221"/>
                  <a:gd name="connsiteX8" fmla="*/ 1139551 w 2564131"/>
                  <a:gd name="connsiteY8" fmla="*/ 1721386 h 2502221"/>
                  <a:gd name="connsiteX9" fmla="*/ 854393 w 2564131"/>
                  <a:gd name="connsiteY9" fmla="*/ 1567818 h 2502221"/>
                  <a:gd name="connsiteX10" fmla="*/ 854393 w 2564131"/>
                  <a:gd name="connsiteY10" fmla="*/ 467680 h 2502221"/>
                  <a:gd name="connsiteX11" fmla="*/ 1709739 w 2564131"/>
                  <a:gd name="connsiteY11" fmla="*/ 0 h 2502221"/>
                  <a:gd name="connsiteX12" fmla="*/ 2564131 w 2564131"/>
                  <a:gd name="connsiteY12" fmla="*/ 467677 h 2502221"/>
                  <a:gd name="connsiteX13" fmla="*/ 1709739 w 2564131"/>
                  <a:gd name="connsiteY13" fmla="*/ 934402 h 2502221"/>
                  <a:gd name="connsiteX14" fmla="*/ 854393 w 2564131"/>
                  <a:gd name="connsiteY14" fmla="*/ 467677 h 2502221"/>
                  <a:gd name="connsiteX15" fmla="*/ 1709739 w 2564131"/>
                  <a:gd name="connsiteY15"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1139551 w 2564131"/>
                  <a:gd name="connsiteY7" fmla="*/ 1721386 h 2502221"/>
                  <a:gd name="connsiteX8" fmla="*/ 854393 w 2564131"/>
                  <a:gd name="connsiteY8" fmla="*/ 1567818 h 2502221"/>
                  <a:gd name="connsiteX9" fmla="*/ 854393 w 2564131"/>
                  <a:gd name="connsiteY9" fmla="*/ 467680 h 2502221"/>
                  <a:gd name="connsiteX10" fmla="*/ 1709739 w 2564131"/>
                  <a:gd name="connsiteY10" fmla="*/ 0 h 2502221"/>
                  <a:gd name="connsiteX11" fmla="*/ 2564131 w 2564131"/>
                  <a:gd name="connsiteY11" fmla="*/ 467677 h 2502221"/>
                  <a:gd name="connsiteX12" fmla="*/ 1709739 w 2564131"/>
                  <a:gd name="connsiteY12" fmla="*/ 934402 h 2502221"/>
                  <a:gd name="connsiteX13" fmla="*/ 854393 w 2564131"/>
                  <a:gd name="connsiteY13" fmla="*/ 467677 h 2502221"/>
                  <a:gd name="connsiteX14" fmla="*/ 1709739 w 2564131"/>
                  <a:gd name="connsiteY14" fmla="*/ 0 h 2502221"/>
                  <a:gd name="connsiteX0" fmla="*/ 854393 w 2564131"/>
                  <a:gd name="connsiteY0" fmla="*/ 467680 h 2502221"/>
                  <a:gd name="connsiteX1" fmla="*/ 1709737 w 2564131"/>
                  <a:gd name="connsiteY1" fmla="*/ 934405 h 2502221"/>
                  <a:gd name="connsiteX2" fmla="*/ 1709737 w 2564131"/>
                  <a:gd name="connsiteY2" fmla="*/ 2034543 h 2502221"/>
                  <a:gd name="connsiteX3" fmla="*/ 1709739 w 2564131"/>
                  <a:gd name="connsiteY3" fmla="*/ 2034544 h 2502221"/>
                  <a:gd name="connsiteX4" fmla="*/ 854393 w 2564131"/>
                  <a:gd name="connsiteY4" fmla="*/ 2502221 h 2502221"/>
                  <a:gd name="connsiteX5" fmla="*/ 0 w 2564131"/>
                  <a:gd name="connsiteY5" fmla="*/ 2034544 h 2502221"/>
                  <a:gd name="connsiteX6" fmla="*/ 854393 w 2564131"/>
                  <a:gd name="connsiteY6" fmla="*/ 1567819 h 2502221"/>
                  <a:gd name="connsiteX7" fmla="*/ 854393 w 2564131"/>
                  <a:gd name="connsiteY7" fmla="*/ 1567818 h 2502221"/>
                  <a:gd name="connsiteX8" fmla="*/ 854393 w 2564131"/>
                  <a:gd name="connsiteY8" fmla="*/ 467680 h 2502221"/>
                  <a:gd name="connsiteX9" fmla="*/ 1709739 w 2564131"/>
                  <a:gd name="connsiteY9" fmla="*/ 0 h 2502221"/>
                  <a:gd name="connsiteX10" fmla="*/ 2564131 w 2564131"/>
                  <a:gd name="connsiteY10" fmla="*/ 467677 h 2502221"/>
                  <a:gd name="connsiteX11" fmla="*/ 1709739 w 2564131"/>
                  <a:gd name="connsiteY11" fmla="*/ 934402 h 2502221"/>
                  <a:gd name="connsiteX12" fmla="*/ 854393 w 2564131"/>
                  <a:gd name="connsiteY12" fmla="*/ 467677 h 2502221"/>
                  <a:gd name="connsiteX13" fmla="*/ 1709739 w 2564131"/>
                  <a:gd name="connsiteY13" fmla="*/ 0 h 250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4131" h="2502221">
                    <a:moveTo>
                      <a:pt x="854393" y="467680"/>
                    </a:moveTo>
                    <a:lnTo>
                      <a:pt x="1709737" y="934405"/>
                    </a:lnTo>
                    <a:lnTo>
                      <a:pt x="1709737" y="2034543"/>
                    </a:lnTo>
                    <a:cubicBezTo>
                      <a:pt x="1709738" y="2034543"/>
                      <a:pt x="1709738" y="2034544"/>
                      <a:pt x="1709739" y="2034544"/>
                    </a:cubicBezTo>
                    <a:lnTo>
                      <a:pt x="854393" y="2502221"/>
                    </a:lnTo>
                    <a:lnTo>
                      <a:pt x="0" y="2034544"/>
                    </a:lnTo>
                    <a:lnTo>
                      <a:pt x="854393" y="1567819"/>
                    </a:lnTo>
                    <a:lnTo>
                      <a:pt x="854393" y="1567818"/>
                    </a:lnTo>
                    <a:lnTo>
                      <a:pt x="854393" y="467680"/>
                    </a:lnTo>
                    <a:close/>
                    <a:moveTo>
                      <a:pt x="1709739" y="0"/>
                    </a:moveTo>
                    <a:lnTo>
                      <a:pt x="2564131" y="467677"/>
                    </a:lnTo>
                    <a:lnTo>
                      <a:pt x="1709739" y="934402"/>
                    </a:lnTo>
                    <a:lnTo>
                      <a:pt x="854393" y="467677"/>
                    </a:lnTo>
                    <a:lnTo>
                      <a:pt x="1709739" y="0"/>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8" name="Freeform: Shape 67">
                <a:extLst>
                  <a:ext uri="{FF2B5EF4-FFF2-40B4-BE49-F238E27FC236}">
                    <a16:creationId xmlns:a16="http://schemas.microsoft.com/office/drawing/2014/main" id="{5DF4BDA5-0196-465B-9592-AD537FCE4B9C}"/>
                  </a:ext>
                </a:extLst>
              </p:cNvPr>
              <p:cNvSpPr/>
              <p:nvPr/>
            </p:nvSpPr>
            <p:spPr bwMode="ltGray">
              <a:xfrm>
                <a:off x="10708694" y="5092729"/>
                <a:ext cx="743840" cy="1356898"/>
              </a:xfrm>
              <a:custGeom>
                <a:avLst/>
                <a:gdLst/>
                <a:ahLst/>
                <a:cxnLst/>
                <a:rect l="0" t="0" r="0" b="0"/>
                <a:pathLst>
                  <a:path w="866775" h="1581150">
                    <a:moveTo>
                      <a:pt x="861536" y="1107281"/>
                    </a:moveTo>
                    <a:lnTo>
                      <a:pt x="7144" y="1574959"/>
                    </a:lnTo>
                    <a:lnTo>
                      <a:pt x="7144" y="473869"/>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69" name="Freeform: Shape 68">
                <a:extLst>
                  <a:ext uri="{FF2B5EF4-FFF2-40B4-BE49-F238E27FC236}">
                    <a16:creationId xmlns:a16="http://schemas.microsoft.com/office/drawing/2014/main" id="{2C953882-CF21-4072-808A-AFC6C6427081}"/>
                  </a:ext>
                </a:extLst>
              </p:cNvPr>
              <p:cNvSpPr/>
              <p:nvPr/>
            </p:nvSpPr>
            <p:spPr bwMode="ltGray">
              <a:xfrm>
                <a:off x="11441908" y="5092729"/>
                <a:ext cx="743840" cy="1356898"/>
              </a:xfrm>
              <a:custGeom>
                <a:avLst/>
                <a:gdLst/>
                <a:ahLst/>
                <a:cxnLst/>
                <a:rect l="0" t="0" r="0" b="0"/>
                <a:pathLst>
                  <a:path w="866775" h="1581150">
                    <a:moveTo>
                      <a:pt x="7144" y="1107281"/>
                    </a:moveTo>
                    <a:lnTo>
                      <a:pt x="862489" y="1574959"/>
                    </a:lnTo>
                    <a:lnTo>
                      <a:pt x="862489"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0" name="Freeform: Shape 69">
                <a:extLst>
                  <a:ext uri="{FF2B5EF4-FFF2-40B4-BE49-F238E27FC236}">
                    <a16:creationId xmlns:a16="http://schemas.microsoft.com/office/drawing/2014/main" id="{24ACD3F6-35BF-4463-9A90-5F5B9025D6D9}"/>
                  </a:ext>
                </a:extLst>
              </p:cNvPr>
              <p:cNvSpPr/>
              <p:nvPr/>
            </p:nvSpPr>
            <p:spPr bwMode="ltGray">
              <a:xfrm>
                <a:off x="10708694" y="6036831"/>
                <a:ext cx="1479509" cy="809234"/>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1" name="Freeform: Shape 70">
                <a:extLst>
                  <a:ext uri="{FF2B5EF4-FFF2-40B4-BE49-F238E27FC236}">
                    <a16:creationId xmlns:a16="http://schemas.microsoft.com/office/drawing/2014/main" id="{36E0228F-415B-4662-977D-90C5D263A103}"/>
                  </a:ext>
                </a:extLst>
              </p:cNvPr>
              <p:cNvSpPr/>
              <p:nvPr/>
            </p:nvSpPr>
            <p:spPr bwMode="ltGray">
              <a:xfrm>
                <a:off x="10708694" y="1457714"/>
                <a:ext cx="743840" cy="1356898"/>
              </a:xfrm>
              <a:custGeom>
                <a:avLst/>
                <a:gdLst/>
                <a:ahLst/>
                <a:cxnLst/>
                <a:rect l="0" t="0" r="0" b="0"/>
                <a:pathLst>
                  <a:path w="866775" h="1581150">
                    <a:moveTo>
                      <a:pt x="861536" y="1107281"/>
                    </a:moveTo>
                    <a:lnTo>
                      <a:pt x="7144" y="1574959"/>
                    </a:lnTo>
                    <a:lnTo>
                      <a:pt x="7144" y="474821"/>
                    </a:lnTo>
                    <a:lnTo>
                      <a:pt x="861536"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2" name="Freeform: Shape 71">
                <a:extLst>
                  <a:ext uri="{FF2B5EF4-FFF2-40B4-BE49-F238E27FC236}">
                    <a16:creationId xmlns:a16="http://schemas.microsoft.com/office/drawing/2014/main" id="{BBA85FE8-C6CE-42AD-9924-C426CEBA2C51}"/>
                  </a:ext>
                </a:extLst>
              </p:cNvPr>
              <p:cNvSpPr/>
              <p:nvPr/>
            </p:nvSpPr>
            <p:spPr bwMode="ltGray">
              <a:xfrm>
                <a:off x="11441908" y="1457714"/>
                <a:ext cx="743840" cy="1356898"/>
              </a:xfrm>
              <a:custGeom>
                <a:avLst/>
                <a:gdLst/>
                <a:ahLst/>
                <a:cxnLst/>
                <a:rect l="0" t="0" r="0" b="0"/>
                <a:pathLst>
                  <a:path w="866775" h="1581150">
                    <a:moveTo>
                      <a:pt x="7144" y="1107281"/>
                    </a:moveTo>
                    <a:lnTo>
                      <a:pt x="862489" y="1574959"/>
                    </a:lnTo>
                    <a:lnTo>
                      <a:pt x="862489" y="474821"/>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3" name="Freeform: Shape 72">
                <a:extLst>
                  <a:ext uri="{FF2B5EF4-FFF2-40B4-BE49-F238E27FC236}">
                    <a16:creationId xmlns:a16="http://schemas.microsoft.com/office/drawing/2014/main" id="{50FBB4D3-1D1C-41F7-856E-89287C5609D1}"/>
                  </a:ext>
                </a:extLst>
              </p:cNvPr>
              <p:cNvSpPr/>
              <p:nvPr/>
            </p:nvSpPr>
            <p:spPr bwMode="ltGray">
              <a:xfrm>
                <a:off x="10708694" y="2401820"/>
                <a:ext cx="1479509" cy="809235"/>
              </a:xfrm>
              <a:custGeom>
                <a:avLst/>
                <a:gdLst/>
                <a:ahLst/>
                <a:cxnLst/>
                <a:rect l="0" t="0" r="0" b="0"/>
                <a:pathLst>
                  <a:path w="1724025" h="942975">
                    <a:moveTo>
                      <a:pt x="861536" y="7144"/>
                    </a:moveTo>
                    <a:lnTo>
                      <a:pt x="7144" y="474821"/>
                    </a:lnTo>
                    <a:lnTo>
                      <a:pt x="861536"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74" name="Freeform: Shape 73">
                <a:extLst>
                  <a:ext uri="{FF2B5EF4-FFF2-40B4-BE49-F238E27FC236}">
                    <a16:creationId xmlns:a16="http://schemas.microsoft.com/office/drawing/2014/main" id="{2F5EE762-48D4-46D8-8ECD-7595053F7D6E}"/>
                  </a:ext>
                </a:extLst>
              </p:cNvPr>
              <p:cNvSpPr/>
              <p:nvPr/>
            </p:nvSpPr>
            <p:spPr bwMode="ltGray">
              <a:xfrm>
                <a:off x="11451715" y="2809296"/>
                <a:ext cx="734033" cy="1745983"/>
              </a:xfrm>
              <a:custGeom>
                <a:avLst/>
                <a:gdLst>
                  <a:gd name="connsiteX0" fmla="*/ 1709736 w 2565081"/>
                  <a:gd name="connsiteY0" fmla="*/ 0 h 2502215"/>
                  <a:gd name="connsiteX1" fmla="*/ 2565081 w 2565081"/>
                  <a:gd name="connsiteY1" fmla="*/ 467677 h 2502215"/>
                  <a:gd name="connsiteX2" fmla="*/ 1709736 w 2565081"/>
                  <a:gd name="connsiteY2" fmla="*/ 934402 h 2502215"/>
                  <a:gd name="connsiteX3" fmla="*/ 1709734 w 2565081"/>
                  <a:gd name="connsiteY3" fmla="*/ 934401 h 2502215"/>
                  <a:gd name="connsiteX4" fmla="*/ 1709734 w 2565081"/>
                  <a:gd name="connsiteY4" fmla="*/ 2035488 h 2502215"/>
                  <a:gd name="connsiteX5" fmla="*/ 1709738 w 2565081"/>
                  <a:gd name="connsiteY5" fmla="*/ 2035490 h 2502215"/>
                  <a:gd name="connsiteX6" fmla="*/ 855346 w 2565081"/>
                  <a:gd name="connsiteY6" fmla="*/ 2502215 h 2502215"/>
                  <a:gd name="connsiteX7" fmla="*/ 0 w 2565081"/>
                  <a:gd name="connsiteY7" fmla="*/ 2035490 h 2502215"/>
                  <a:gd name="connsiteX8" fmla="*/ 855345 w 2565081"/>
                  <a:gd name="connsiteY8" fmla="*/ 1567814 h 2502215"/>
                  <a:gd name="connsiteX9" fmla="*/ 855343 w 2565081"/>
                  <a:gd name="connsiteY9" fmla="*/ 1567813 h 2502215"/>
                  <a:gd name="connsiteX10" fmla="*/ 855343 w 2565081"/>
                  <a:gd name="connsiteY10" fmla="*/ 467677 h 2502215"/>
                  <a:gd name="connsiteX11" fmla="*/ 855343 w 2565081"/>
                  <a:gd name="connsiteY11" fmla="*/ 467675 h 2502215"/>
                  <a:gd name="connsiteX12" fmla="*/ 855345 w 2565081"/>
                  <a:gd name="connsiteY12" fmla="*/ 467676 h 2502215"/>
                  <a:gd name="connsiteX0" fmla="*/ 2565081 w 2671633"/>
                  <a:gd name="connsiteY0" fmla="*/ 467677 h 2502215"/>
                  <a:gd name="connsiteX1" fmla="*/ 1709736 w 2671633"/>
                  <a:gd name="connsiteY1" fmla="*/ 934402 h 2502215"/>
                  <a:gd name="connsiteX2" fmla="*/ 1709734 w 2671633"/>
                  <a:gd name="connsiteY2" fmla="*/ 934401 h 2502215"/>
                  <a:gd name="connsiteX3" fmla="*/ 1709734 w 2671633"/>
                  <a:gd name="connsiteY3" fmla="*/ 2035488 h 2502215"/>
                  <a:gd name="connsiteX4" fmla="*/ 1709738 w 2671633"/>
                  <a:gd name="connsiteY4" fmla="*/ 2035490 h 2502215"/>
                  <a:gd name="connsiteX5" fmla="*/ 855346 w 2671633"/>
                  <a:gd name="connsiteY5" fmla="*/ 2502215 h 2502215"/>
                  <a:gd name="connsiteX6" fmla="*/ 0 w 2671633"/>
                  <a:gd name="connsiteY6" fmla="*/ 2035490 h 2502215"/>
                  <a:gd name="connsiteX7" fmla="*/ 855345 w 2671633"/>
                  <a:gd name="connsiteY7" fmla="*/ 1567814 h 2502215"/>
                  <a:gd name="connsiteX8" fmla="*/ 855343 w 2671633"/>
                  <a:gd name="connsiteY8" fmla="*/ 1567813 h 2502215"/>
                  <a:gd name="connsiteX9" fmla="*/ 855343 w 2671633"/>
                  <a:gd name="connsiteY9" fmla="*/ 467677 h 2502215"/>
                  <a:gd name="connsiteX10" fmla="*/ 855343 w 2671633"/>
                  <a:gd name="connsiteY10" fmla="*/ 467675 h 2502215"/>
                  <a:gd name="connsiteX11" fmla="*/ 855345 w 2671633"/>
                  <a:gd name="connsiteY11" fmla="*/ 467676 h 2502215"/>
                  <a:gd name="connsiteX12" fmla="*/ 1709736 w 2671633"/>
                  <a:gd name="connsiteY12" fmla="*/ 0 h 2502215"/>
                  <a:gd name="connsiteX13" fmla="*/ 2671633 w 2671633"/>
                  <a:gd name="connsiteY13" fmla="*/ 574229 h 2502215"/>
                  <a:gd name="connsiteX0" fmla="*/ 2565081 w 2565081"/>
                  <a:gd name="connsiteY0" fmla="*/ 467677 h 2502215"/>
                  <a:gd name="connsiteX1" fmla="*/ 1709736 w 2565081"/>
                  <a:gd name="connsiteY1" fmla="*/ 934402 h 2502215"/>
                  <a:gd name="connsiteX2" fmla="*/ 1709734 w 2565081"/>
                  <a:gd name="connsiteY2" fmla="*/ 934401 h 2502215"/>
                  <a:gd name="connsiteX3" fmla="*/ 1709734 w 2565081"/>
                  <a:gd name="connsiteY3" fmla="*/ 2035488 h 2502215"/>
                  <a:gd name="connsiteX4" fmla="*/ 1709738 w 2565081"/>
                  <a:gd name="connsiteY4" fmla="*/ 2035490 h 2502215"/>
                  <a:gd name="connsiteX5" fmla="*/ 855346 w 2565081"/>
                  <a:gd name="connsiteY5" fmla="*/ 2502215 h 2502215"/>
                  <a:gd name="connsiteX6" fmla="*/ 0 w 2565081"/>
                  <a:gd name="connsiteY6" fmla="*/ 2035490 h 2502215"/>
                  <a:gd name="connsiteX7" fmla="*/ 855345 w 2565081"/>
                  <a:gd name="connsiteY7" fmla="*/ 1567814 h 2502215"/>
                  <a:gd name="connsiteX8" fmla="*/ 855343 w 2565081"/>
                  <a:gd name="connsiteY8" fmla="*/ 1567813 h 2502215"/>
                  <a:gd name="connsiteX9" fmla="*/ 855343 w 2565081"/>
                  <a:gd name="connsiteY9" fmla="*/ 467677 h 2502215"/>
                  <a:gd name="connsiteX10" fmla="*/ 855343 w 2565081"/>
                  <a:gd name="connsiteY10" fmla="*/ 467675 h 2502215"/>
                  <a:gd name="connsiteX11" fmla="*/ 855345 w 2565081"/>
                  <a:gd name="connsiteY11" fmla="*/ 467676 h 2502215"/>
                  <a:gd name="connsiteX12" fmla="*/ 1709736 w 2565081"/>
                  <a:gd name="connsiteY12" fmla="*/ 0 h 2502215"/>
                  <a:gd name="connsiteX0" fmla="*/ 2565081 w 2565081"/>
                  <a:gd name="connsiteY0" fmla="*/ 2 h 2034540"/>
                  <a:gd name="connsiteX1" fmla="*/ 1709736 w 2565081"/>
                  <a:gd name="connsiteY1" fmla="*/ 466727 h 2034540"/>
                  <a:gd name="connsiteX2" fmla="*/ 1709734 w 2565081"/>
                  <a:gd name="connsiteY2" fmla="*/ 466726 h 2034540"/>
                  <a:gd name="connsiteX3" fmla="*/ 1709734 w 2565081"/>
                  <a:gd name="connsiteY3" fmla="*/ 1567813 h 2034540"/>
                  <a:gd name="connsiteX4" fmla="*/ 1709738 w 2565081"/>
                  <a:gd name="connsiteY4" fmla="*/ 1567815 h 2034540"/>
                  <a:gd name="connsiteX5" fmla="*/ 855346 w 2565081"/>
                  <a:gd name="connsiteY5" fmla="*/ 2034540 h 2034540"/>
                  <a:gd name="connsiteX6" fmla="*/ 0 w 2565081"/>
                  <a:gd name="connsiteY6" fmla="*/ 1567815 h 2034540"/>
                  <a:gd name="connsiteX7" fmla="*/ 855345 w 2565081"/>
                  <a:gd name="connsiteY7" fmla="*/ 1100139 h 2034540"/>
                  <a:gd name="connsiteX8" fmla="*/ 855343 w 2565081"/>
                  <a:gd name="connsiteY8" fmla="*/ 1100138 h 2034540"/>
                  <a:gd name="connsiteX9" fmla="*/ 855343 w 2565081"/>
                  <a:gd name="connsiteY9" fmla="*/ 2 h 2034540"/>
                  <a:gd name="connsiteX10" fmla="*/ 855343 w 2565081"/>
                  <a:gd name="connsiteY10" fmla="*/ 0 h 2034540"/>
                  <a:gd name="connsiteX11" fmla="*/ 855345 w 2565081"/>
                  <a:gd name="connsiteY11" fmla="*/ 1 h 2034540"/>
                  <a:gd name="connsiteX0" fmla="*/ 1709736 w 1709737"/>
                  <a:gd name="connsiteY0" fmla="*/ 466727 h 2034540"/>
                  <a:gd name="connsiteX1" fmla="*/ 1709734 w 1709737"/>
                  <a:gd name="connsiteY1" fmla="*/ 466726 h 2034540"/>
                  <a:gd name="connsiteX2" fmla="*/ 1709734 w 1709737"/>
                  <a:gd name="connsiteY2" fmla="*/ 1567813 h 2034540"/>
                  <a:gd name="connsiteX3" fmla="*/ 1709738 w 1709737"/>
                  <a:gd name="connsiteY3" fmla="*/ 1567815 h 2034540"/>
                  <a:gd name="connsiteX4" fmla="*/ 855346 w 1709737"/>
                  <a:gd name="connsiteY4" fmla="*/ 2034540 h 2034540"/>
                  <a:gd name="connsiteX5" fmla="*/ 0 w 1709737"/>
                  <a:gd name="connsiteY5" fmla="*/ 1567815 h 2034540"/>
                  <a:gd name="connsiteX6" fmla="*/ 855345 w 1709737"/>
                  <a:gd name="connsiteY6" fmla="*/ 1100139 h 2034540"/>
                  <a:gd name="connsiteX7" fmla="*/ 855343 w 1709737"/>
                  <a:gd name="connsiteY7" fmla="*/ 1100138 h 2034540"/>
                  <a:gd name="connsiteX8" fmla="*/ 855343 w 1709737"/>
                  <a:gd name="connsiteY8" fmla="*/ 2 h 2034540"/>
                  <a:gd name="connsiteX9" fmla="*/ 855343 w 1709737"/>
                  <a:gd name="connsiteY9" fmla="*/ 0 h 2034540"/>
                  <a:gd name="connsiteX10" fmla="*/ 855345 w 1709737"/>
                  <a:gd name="connsiteY10" fmla="*/ 1 h 2034540"/>
                  <a:gd name="connsiteX0" fmla="*/ 1709736 w 1709738"/>
                  <a:gd name="connsiteY0" fmla="*/ 466727 h 2034540"/>
                  <a:gd name="connsiteX1" fmla="*/ 1709734 w 1709738"/>
                  <a:gd name="connsiteY1" fmla="*/ 1567813 h 2034540"/>
                  <a:gd name="connsiteX2" fmla="*/ 1709738 w 1709738"/>
                  <a:gd name="connsiteY2" fmla="*/ 1567815 h 2034540"/>
                  <a:gd name="connsiteX3" fmla="*/ 855346 w 1709738"/>
                  <a:gd name="connsiteY3" fmla="*/ 2034540 h 2034540"/>
                  <a:gd name="connsiteX4" fmla="*/ 0 w 1709738"/>
                  <a:gd name="connsiteY4" fmla="*/ 1567815 h 2034540"/>
                  <a:gd name="connsiteX5" fmla="*/ 855345 w 1709738"/>
                  <a:gd name="connsiteY5" fmla="*/ 1100139 h 2034540"/>
                  <a:gd name="connsiteX6" fmla="*/ 855343 w 1709738"/>
                  <a:gd name="connsiteY6" fmla="*/ 1100138 h 2034540"/>
                  <a:gd name="connsiteX7" fmla="*/ 855343 w 1709738"/>
                  <a:gd name="connsiteY7" fmla="*/ 2 h 2034540"/>
                  <a:gd name="connsiteX8" fmla="*/ 855343 w 1709738"/>
                  <a:gd name="connsiteY8" fmla="*/ 0 h 2034540"/>
                  <a:gd name="connsiteX9" fmla="*/ 855345 w 1709738"/>
                  <a:gd name="connsiteY9" fmla="*/ 1 h 2034540"/>
                  <a:gd name="connsiteX0" fmla="*/ 1709736 w 1709736"/>
                  <a:gd name="connsiteY0" fmla="*/ 466727 h 2034540"/>
                  <a:gd name="connsiteX1" fmla="*/ 1709734 w 1709736"/>
                  <a:gd name="connsiteY1" fmla="*/ 1567813 h 2034540"/>
                  <a:gd name="connsiteX2" fmla="*/ 855346 w 1709736"/>
                  <a:gd name="connsiteY2" fmla="*/ 2034540 h 2034540"/>
                  <a:gd name="connsiteX3" fmla="*/ 0 w 1709736"/>
                  <a:gd name="connsiteY3" fmla="*/ 1567815 h 2034540"/>
                  <a:gd name="connsiteX4" fmla="*/ 855345 w 1709736"/>
                  <a:gd name="connsiteY4" fmla="*/ 1100139 h 2034540"/>
                  <a:gd name="connsiteX5" fmla="*/ 855343 w 1709736"/>
                  <a:gd name="connsiteY5" fmla="*/ 1100138 h 2034540"/>
                  <a:gd name="connsiteX6" fmla="*/ 855343 w 1709736"/>
                  <a:gd name="connsiteY6" fmla="*/ 2 h 2034540"/>
                  <a:gd name="connsiteX7" fmla="*/ 855343 w 1709736"/>
                  <a:gd name="connsiteY7" fmla="*/ 0 h 2034540"/>
                  <a:gd name="connsiteX8" fmla="*/ 855345 w 1709736"/>
                  <a:gd name="connsiteY8" fmla="*/ 1 h 2034540"/>
                  <a:gd name="connsiteX0" fmla="*/ 1709734 w 1709734"/>
                  <a:gd name="connsiteY0" fmla="*/ 1567813 h 2034540"/>
                  <a:gd name="connsiteX1" fmla="*/ 855346 w 1709734"/>
                  <a:gd name="connsiteY1" fmla="*/ 2034540 h 2034540"/>
                  <a:gd name="connsiteX2" fmla="*/ 0 w 1709734"/>
                  <a:gd name="connsiteY2" fmla="*/ 1567815 h 2034540"/>
                  <a:gd name="connsiteX3" fmla="*/ 855345 w 1709734"/>
                  <a:gd name="connsiteY3" fmla="*/ 1100139 h 2034540"/>
                  <a:gd name="connsiteX4" fmla="*/ 855343 w 1709734"/>
                  <a:gd name="connsiteY4" fmla="*/ 1100138 h 2034540"/>
                  <a:gd name="connsiteX5" fmla="*/ 855343 w 1709734"/>
                  <a:gd name="connsiteY5" fmla="*/ 2 h 2034540"/>
                  <a:gd name="connsiteX6" fmla="*/ 855343 w 1709734"/>
                  <a:gd name="connsiteY6" fmla="*/ 0 h 2034540"/>
                  <a:gd name="connsiteX7" fmla="*/ 855345 w 1709734"/>
                  <a:gd name="connsiteY7" fmla="*/ 1 h 2034540"/>
                  <a:gd name="connsiteX0" fmla="*/ 855346 w 855346"/>
                  <a:gd name="connsiteY0" fmla="*/ 2034540 h 2034540"/>
                  <a:gd name="connsiteX1" fmla="*/ 0 w 855346"/>
                  <a:gd name="connsiteY1" fmla="*/ 1567815 h 2034540"/>
                  <a:gd name="connsiteX2" fmla="*/ 855345 w 855346"/>
                  <a:gd name="connsiteY2" fmla="*/ 1100139 h 2034540"/>
                  <a:gd name="connsiteX3" fmla="*/ 855343 w 855346"/>
                  <a:gd name="connsiteY3" fmla="*/ 1100138 h 2034540"/>
                  <a:gd name="connsiteX4" fmla="*/ 855343 w 855346"/>
                  <a:gd name="connsiteY4" fmla="*/ 2 h 2034540"/>
                  <a:gd name="connsiteX5" fmla="*/ 855343 w 855346"/>
                  <a:gd name="connsiteY5" fmla="*/ 0 h 2034540"/>
                  <a:gd name="connsiteX6" fmla="*/ 855345 w 855346"/>
                  <a:gd name="connsiteY6" fmla="*/ 1 h 203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346" h="2034540">
                    <a:moveTo>
                      <a:pt x="855346" y="2034540"/>
                    </a:moveTo>
                    <a:lnTo>
                      <a:pt x="0" y="1567815"/>
                    </a:lnTo>
                    <a:lnTo>
                      <a:pt x="855345" y="1100139"/>
                    </a:lnTo>
                    <a:cubicBezTo>
                      <a:pt x="855344" y="1100139"/>
                      <a:pt x="855344" y="1100138"/>
                      <a:pt x="855343" y="1100138"/>
                    </a:cubicBezTo>
                    <a:lnTo>
                      <a:pt x="855343" y="2"/>
                    </a:lnTo>
                    <a:lnTo>
                      <a:pt x="855343" y="0"/>
                    </a:lnTo>
                    <a:cubicBezTo>
                      <a:pt x="855344" y="0"/>
                      <a:pt x="855344" y="1"/>
                      <a:pt x="855345" y="1"/>
                    </a:cubicBez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cxnSp>
            <p:nvCxnSpPr>
              <p:cNvPr id="75" name="Straight Connector 74">
                <a:extLst>
                  <a:ext uri="{FF2B5EF4-FFF2-40B4-BE49-F238E27FC236}">
                    <a16:creationId xmlns:a16="http://schemas.microsoft.com/office/drawing/2014/main" id="{5602528A-0204-4F83-A3CC-B19E5ED41C75}"/>
                  </a:ext>
                </a:extLst>
              </p:cNvPr>
              <p:cNvCxnSpPr/>
              <p:nvPr/>
            </p:nvCxnSpPr>
            <p:spPr bwMode="ltGray">
              <a:xfrm>
                <a:off x="9981203" y="5098858"/>
                <a:ext cx="733213" cy="400531"/>
              </a:xfrm>
              <a:prstGeom prst="line">
                <a:avLst/>
              </a:pr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cxnSp>
        </p:grpSp>
        <p:grpSp>
          <p:nvGrpSpPr>
            <p:cNvPr id="28" name="Group 27">
              <a:extLst>
                <a:ext uri="{FF2B5EF4-FFF2-40B4-BE49-F238E27FC236}">
                  <a16:creationId xmlns:a16="http://schemas.microsoft.com/office/drawing/2014/main" id="{570E694A-2FDE-4ED0-B17A-283BAEEEBC3F}"/>
                </a:ext>
              </a:extLst>
            </p:cNvPr>
            <p:cNvGrpSpPr/>
            <p:nvPr userDrawn="1"/>
          </p:nvGrpSpPr>
          <p:grpSpPr bwMode="ltGray">
            <a:xfrm>
              <a:off x="7545167" y="-21839"/>
              <a:ext cx="1192433" cy="1098538"/>
              <a:chOff x="7545167" y="-9139"/>
              <a:chExt cx="1192433" cy="1098538"/>
            </a:xfrm>
          </p:grpSpPr>
          <p:sp>
            <p:nvSpPr>
              <p:cNvPr id="33" name="Freeform: Shape 32">
                <a:extLst>
                  <a:ext uri="{FF2B5EF4-FFF2-40B4-BE49-F238E27FC236}">
                    <a16:creationId xmlns:a16="http://schemas.microsoft.com/office/drawing/2014/main" id="{3014F876-92BB-450A-A3A6-EB7B6C2CB558}"/>
                  </a:ext>
                </a:extLst>
              </p:cNvPr>
              <p:cNvSpPr/>
              <p:nvPr userDrawn="1"/>
            </p:nvSpPr>
            <p:spPr bwMode="ltGray">
              <a:xfrm>
                <a:off x="7550108" y="-9139"/>
                <a:ext cx="591604" cy="774738"/>
              </a:xfrm>
              <a:custGeom>
                <a:avLst/>
                <a:gdLst>
                  <a:gd name="connsiteX0" fmla="*/ 24121 w 591604"/>
                  <a:gd name="connsiteY0" fmla="*/ 0 h 774738"/>
                  <a:gd name="connsiteX1" fmla="*/ 591604 w 591604"/>
                  <a:gd name="connsiteY1" fmla="*/ 0 h 774738"/>
                  <a:gd name="connsiteX2" fmla="*/ 591604 w 591604"/>
                  <a:gd name="connsiteY2" fmla="*/ 451265 h 774738"/>
                  <a:gd name="connsiteX3" fmla="*/ 0 w 591604"/>
                  <a:gd name="connsiteY3" fmla="*/ 774738 h 774738"/>
                  <a:gd name="connsiteX4" fmla="*/ 0 w 591604"/>
                  <a:gd name="connsiteY4" fmla="*/ 13162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04" h="774738">
                    <a:moveTo>
                      <a:pt x="24121" y="0"/>
                    </a:moveTo>
                    <a:lnTo>
                      <a:pt x="591604" y="0"/>
                    </a:lnTo>
                    <a:lnTo>
                      <a:pt x="591604" y="451265"/>
                    </a:lnTo>
                    <a:lnTo>
                      <a:pt x="0" y="774738"/>
                    </a:lnTo>
                    <a:lnTo>
                      <a:pt x="0" y="13162"/>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34" name="Freeform: Shape 33">
                <a:extLst>
                  <a:ext uri="{FF2B5EF4-FFF2-40B4-BE49-F238E27FC236}">
                    <a16:creationId xmlns:a16="http://schemas.microsoft.com/office/drawing/2014/main" id="{1AFE4E51-6693-4C7C-9EE7-633EA9AAA2AC}"/>
                  </a:ext>
                </a:extLst>
              </p:cNvPr>
              <p:cNvSpPr/>
              <p:nvPr userDrawn="1"/>
            </p:nvSpPr>
            <p:spPr bwMode="ltGray">
              <a:xfrm>
                <a:off x="8141712" y="-9139"/>
                <a:ext cx="590944" cy="774738"/>
              </a:xfrm>
              <a:custGeom>
                <a:avLst/>
                <a:gdLst>
                  <a:gd name="connsiteX0" fmla="*/ 0 w 590944"/>
                  <a:gd name="connsiteY0" fmla="*/ 0 h 774738"/>
                  <a:gd name="connsiteX1" fmla="*/ 566850 w 590944"/>
                  <a:gd name="connsiteY1" fmla="*/ 0 h 774738"/>
                  <a:gd name="connsiteX2" fmla="*/ 590944 w 590944"/>
                  <a:gd name="connsiteY2" fmla="*/ 13162 h 774738"/>
                  <a:gd name="connsiteX3" fmla="*/ 590944 w 590944"/>
                  <a:gd name="connsiteY3" fmla="*/ 774738 h 774738"/>
                  <a:gd name="connsiteX4" fmla="*/ 0 w 590944"/>
                  <a:gd name="connsiteY4" fmla="*/ 451265 h 77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44" h="774738">
                    <a:moveTo>
                      <a:pt x="0" y="0"/>
                    </a:moveTo>
                    <a:lnTo>
                      <a:pt x="566850" y="0"/>
                    </a:lnTo>
                    <a:lnTo>
                      <a:pt x="590944" y="13162"/>
                    </a:lnTo>
                    <a:lnTo>
                      <a:pt x="590944" y="774738"/>
                    </a:lnTo>
                    <a:lnTo>
                      <a:pt x="0" y="451265"/>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lvl="0"/>
                <a:endParaRPr lang="en-US"/>
              </a:p>
            </p:txBody>
          </p:sp>
          <p:sp>
            <p:nvSpPr>
              <p:cNvPr id="58" name="Freeform: Shape 57">
                <a:extLst>
                  <a:ext uri="{FF2B5EF4-FFF2-40B4-BE49-F238E27FC236}">
                    <a16:creationId xmlns:a16="http://schemas.microsoft.com/office/drawing/2014/main" id="{522550D5-A578-4C33-B405-092D50801565}"/>
                  </a:ext>
                </a:extLst>
              </p:cNvPr>
              <p:cNvSpPr/>
              <p:nvPr userDrawn="1"/>
            </p:nvSpPr>
            <p:spPr bwMode="ltGray">
              <a:xfrm>
                <a:off x="7545167" y="437185"/>
                <a:ext cx="1192433" cy="652214"/>
              </a:xfrm>
              <a:custGeom>
                <a:avLst/>
                <a:gdLst/>
                <a:ahLst/>
                <a:cxnLst/>
                <a:rect l="0" t="0" r="0" b="0"/>
                <a:pathLst>
                  <a:path w="1724025" h="942975">
                    <a:moveTo>
                      <a:pt x="862489" y="7144"/>
                    </a:moveTo>
                    <a:lnTo>
                      <a:pt x="7144" y="474821"/>
                    </a:lnTo>
                    <a:lnTo>
                      <a:pt x="862489" y="941546"/>
                    </a:lnTo>
                    <a:lnTo>
                      <a:pt x="1716881" y="474821"/>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nvGrpSpPr>
            <p:cNvPr id="29" name="Group 28">
              <a:extLst>
                <a:ext uri="{FF2B5EF4-FFF2-40B4-BE49-F238E27FC236}">
                  <a16:creationId xmlns:a16="http://schemas.microsoft.com/office/drawing/2014/main" id="{6A5C88A0-A89F-42B9-B5E5-623E0E0D7555}"/>
                </a:ext>
              </a:extLst>
            </p:cNvPr>
            <p:cNvGrpSpPr/>
            <p:nvPr userDrawn="1"/>
          </p:nvGrpSpPr>
          <p:grpSpPr bwMode="ltGray">
            <a:xfrm>
              <a:off x="6256117" y="5896894"/>
              <a:ext cx="1057910" cy="971314"/>
              <a:chOff x="6256117" y="5896894"/>
              <a:chExt cx="1057910" cy="971314"/>
            </a:xfrm>
          </p:grpSpPr>
          <p:sp>
            <p:nvSpPr>
              <p:cNvPr id="30" name="Freeform: Shape 29">
                <a:extLst>
                  <a:ext uri="{FF2B5EF4-FFF2-40B4-BE49-F238E27FC236}">
                    <a16:creationId xmlns:a16="http://schemas.microsoft.com/office/drawing/2014/main" id="{C4AD7328-AEE6-43BE-8744-DE52D5F8CC2E}"/>
                  </a:ext>
                </a:extLst>
              </p:cNvPr>
              <p:cNvSpPr/>
              <p:nvPr userDrawn="1"/>
            </p:nvSpPr>
            <p:spPr bwMode="ltGray">
              <a:xfrm>
                <a:off x="6256117" y="5896894"/>
                <a:ext cx="532466" cy="971314"/>
              </a:xfrm>
              <a:custGeom>
                <a:avLst/>
                <a:gdLst/>
                <a:ahLst/>
                <a:cxnLst/>
                <a:rect l="0" t="0" r="0" b="0"/>
                <a:pathLst>
                  <a:path w="866775" h="1581150">
                    <a:moveTo>
                      <a:pt x="862489" y="1107281"/>
                    </a:moveTo>
                    <a:lnTo>
                      <a:pt x="7144" y="1574959"/>
                    </a:lnTo>
                    <a:lnTo>
                      <a:pt x="7144" y="473869"/>
                    </a:lnTo>
                    <a:lnTo>
                      <a:pt x="862489"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1" name="Freeform: Shape 30">
                <a:extLst>
                  <a:ext uri="{FF2B5EF4-FFF2-40B4-BE49-F238E27FC236}">
                    <a16:creationId xmlns:a16="http://schemas.microsoft.com/office/drawing/2014/main" id="{90DC1356-0D84-4394-B0FF-A91903B8585E}"/>
                  </a:ext>
                </a:extLst>
              </p:cNvPr>
              <p:cNvSpPr/>
              <p:nvPr userDrawn="1"/>
            </p:nvSpPr>
            <p:spPr bwMode="ltGray">
              <a:xfrm>
                <a:off x="6781561" y="5896894"/>
                <a:ext cx="532466" cy="971314"/>
              </a:xfrm>
              <a:custGeom>
                <a:avLst/>
                <a:gdLst/>
                <a:ahLst/>
                <a:cxnLst/>
                <a:rect l="0" t="0" r="0" b="0"/>
                <a:pathLst>
                  <a:path w="866775" h="1581150">
                    <a:moveTo>
                      <a:pt x="7144" y="1107281"/>
                    </a:moveTo>
                    <a:lnTo>
                      <a:pt x="861536" y="1574959"/>
                    </a:lnTo>
                    <a:lnTo>
                      <a:pt x="861536" y="473869"/>
                    </a:lnTo>
                    <a:lnTo>
                      <a:pt x="7144" y="7144"/>
                    </a:lnTo>
                    <a:close/>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sp>
            <p:nvSpPr>
              <p:cNvPr id="32" name="Freeform: Shape 31">
                <a:extLst>
                  <a:ext uri="{FF2B5EF4-FFF2-40B4-BE49-F238E27FC236}">
                    <a16:creationId xmlns:a16="http://schemas.microsoft.com/office/drawing/2014/main" id="{5CA4391C-EE34-4D39-AC03-6D3272F213DC}"/>
                  </a:ext>
                </a:extLst>
              </p:cNvPr>
              <p:cNvSpPr/>
              <p:nvPr userDrawn="1"/>
            </p:nvSpPr>
            <p:spPr bwMode="ltGray">
              <a:xfrm>
                <a:off x="6260506" y="6577107"/>
                <a:ext cx="1050305" cy="287297"/>
              </a:xfrm>
              <a:custGeom>
                <a:avLst/>
                <a:gdLst>
                  <a:gd name="connsiteX0" fmla="*/ 855344 w 1709736"/>
                  <a:gd name="connsiteY0" fmla="*/ 934401 h 1083252"/>
                  <a:gd name="connsiteX1" fmla="*/ 1709736 w 1709736"/>
                  <a:gd name="connsiteY1" fmla="*/ 467676 h 1083252"/>
                  <a:gd name="connsiteX2" fmla="*/ 855344 w 1709736"/>
                  <a:gd name="connsiteY2" fmla="*/ -1 h 1083252"/>
                  <a:gd name="connsiteX3" fmla="*/ -1 w 1709736"/>
                  <a:gd name="connsiteY3" fmla="*/ 467676 h 1083252"/>
                  <a:gd name="connsiteX4" fmla="*/ 1004194 w 1709736"/>
                  <a:gd name="connsiteY4" fmla="*/ 1083251 h 1083252"/>
                  <a:gd name="connsiteX0" fmla="*/ 855346 w 1709738"/>
                  <a:gd name="connsiteY0" fmla="*/ 934403 h 934403"/>
                  <a:gd name="connsiteX1" fmla="*/ 1709738 w 1709738"/>
                  <a:gd name="connsiteY1" fmla="*/ 467678 h 934403"/>
                  <a:gd name="connsiteX2" fmla="*/ 855346 w 1709738"/>
                  <a:gd name="connsiteY2" fmla="*/ 1 h 934403"/>
                  <a:gd name="connsiteX3" fmla="*/ 1 w 1709738"/>
                  <a:gd name="connsiteY3" fmla="*/ 467678 h 934403"/>
                  <a:gd name="connsiteX0" fmla="*/ 1709736 w 1709736"/>
                  <a:gd name="connsiteY0" fmla="*/ 467676 h 467676"/>
                  <a:gd name="connsiteX1" fmla="*/ 855344 w 1709736"/>
                  <a:gd name="connsiteY1" fmla="*/ -1 h 467676"/>
                  <a:gd name="connsiteX2" fmla="*/ -1 w 1709736"/>
                  <a:gd name="connsiteY2" fmla="*/ 467676 h 467676"/>
                </a:gdLst>
                <a:ahLst/>
                <a:cxnLst>
                  <a:cxn ang="0">
                    <a:pos x="connsiteX0" y="connsiteY0"/>
                  </a:cxn>
                  <a:cxn ang="0">
                    <a:pos x="connsiteX1" y="connsiteY1"/>
                  </a:cxn>
                  <a:cxn ang="0">
                    <a:pos x="connsiteX2" y="connsiteY2"/>
                  </a:cxn>
                </a:cxnLst>
                <a:rect l="l" t="t" r="r" b="b"/>
                <a:pathLst>
                  <a:path w="1709736" h="467676">
                    <a:moveTo>
                      <a:pt x="1709736" y="467676"/>
                    </a:moveTo>
                    <a:lnTo>
                      <a:pt x="855344" y="-1"/>
                    </a:lnTo>
                    <a:lnTo>
                      <a:pt x="-1" y="467676"/>
                    </a:lnTo>
                  </a:path>
                </a:pathLst>
              </a:custGeom>
              <a:noFill/>
              <a:ln w="17463" cap="flat">
                <a:solidFill>
                  <a:srgbClr val="D83B0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en-US"/>
              </a:p>
            </p:txBody>
          </p:sp>
        </p:grpSp>
      </p:grpSp>
    </p:spTree>
    <p:extLst>
      <p:ext uri="{BB962C8B-B14F-4D97-AF65-F5344CB8AC3E}">
        <p14:creationId xmlns:p14="http://schemas.microsoft.com/office/powerpoint/2010/main" val="428744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95139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441022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E6E6E6"/>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descr="Microsoft logo, gray text version">
            <a:extLst>
              <a:ext uri="{FF2B5EF4-FFF2-40B4-BE49-F238E27FC236}">
                <a16:creationId xmlns:a16="http://schemas.microsoft.com/office/drawing/2014/main" id="{C2F26819-B90F-4C18-ACFE-2E5E212772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74448637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62901296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Evaluation Slide">
    <p:spTree>
      <p:nvGrpSpPr>
        <p:cNvPr id="1" name=""/>
        <p:cNvGrpSpPr/>
        <p:nvPr/>
      </p:nvGrpSpPr>
      <p:grpSpPr>
        <a:xfrm>
          <a:off x="0" y="0"/>
          <a:ext cx="0" cy="0"/>
          <a:chOff x="0" y="0"/>
          <a:chExt cx="0" cy="0"/>
        </a:xfrm>
      </p:grpSpPr>
      <p:sp>
        <p:nvSpPr>
          <p:cNvPr id="2" name="Title 1"/>
          <p:cNvSpPr>
            <a:spLocks noGrp="1"/>
          </p:cNvSpPr>
          <p:nvPr>
            <p:ph type="title"/>
          </p:nvPr>
        </p:nvSpPr>
        <p:spPr>
          <a:xfrm>
            <a:off x="5129268" y="291068"/>
            <a:ext cx="6769045" cy="553998"/>
          </a:xfrm>
        </p:spPr>
        <p:txBody>
          <a:bodyPr/>
          <a:lstStyle>
            <a:lvl1pPr>
              <a:defRPr sz="3600"/>
            </a:lvl1pPr>
          </a:lstStyle>
          <a:p>
            <a:r>
              <a:rPr lang="en-US"/>
              <a:t>Click to edit Master title style</a:t>
            </a:r>
          </a:p>
        </p:txBody>
      </p:sp>
      <p:sp>
        <p:nvSpPr>
          <p:cNvPr id="4" name="Text Placeholder 3"/>
          <p:cNvSpPr>
            <a:spLocks noGrp="1"/>
          </p:cNvSpPr>
          <p:nvPr>
            <p:ph type="body" sz="quarter" idx="10"/>
          </p:nvPr>
        </p:nvSpPr>
        <p:spPr>
          <a:xfrm>
            <a:off x="5129267" y="4773828"/>
            <a:ext cx="6769045" cy="1793104"/>
          </a:xfrm>
        </p:spPr>
        <p:txBody>
          <a:bodyPr wrap="square">
            <a:noAutofit/>
          </a:bodyPr>
          <a:lstStyle>
            <a:lvl1pPr marL="0" indent="0">
              <a:spcBef>
                <a:spcPts val="1765"/>
              </a:spcBef>
              <a:buNone/>
              <a:defRPr sz="2000">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en-US"/>
              <a:t>Edit Master text styles</a:t>
            </a:r>
          </a:p>
        </p:txBody>
      </p:sp>
      <p:pic>
        <p:nvPicPr>
          <p:cNvPr id="5" name="Picture 4" descr="Image of Ignite app on a Windows Device." title="Ignite event image">
            <a:extLst>
              <a:ext uri="{FF2B5EF4-FFF2-40B4-BE49-F238E27FC236}">
                <a16:creationId xmlns:a16="http://schemas.microsoft.com/office/drawing/2014/main" id="{E803C22C-E970-4ADA-A60C-5127C1C2C1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28867" cy="6858623"/>
          </a:xfrm>
          <a:prstGeom prst="rect">
            <a:avLst/>
          </a:prstGeom>
        </p:spPr>
      </p:pic>
    </p:spTree>
    <p:extLst>
      <p:ext uri="{BB962C8B-B14F-4D97-AF65-F5344CB8AC3E}">
        <p14:creationId xmlns:p14="http://schemas.microsoft.com/office/powerpoint/2010/main" val="286685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Blank dar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0129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801D4-5FA2-4445-AD1E-D87900807B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28DB8D-0D56-4510-97E2-8A8AAE14B1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B42108-B863-4972-B4C1-8F887A4D709F}"/>
              </a:ext>
            </a:extLst>
          </p:cNvPr>
          <p:cNvSpPr>
            <a:spLocks noGrp="1"/>
          </p:cNvSpPr>
          <p:nvPr>
            <p:ph type="dt" sz="half" idx="10"/>
          </p:nvPr>
        </p:nvSpPr>
        <p:spPr/>
        <p:txBody>
          <a:bodyPr/>
          <a:lstStyle/>
          <a:p>
            <a:fld id="{B879A40C-BE12-4695-8F9D-87DE29F79717}" type="datetimeFigureOut">
              <a:rPr lang="en-US" smtClean="0"/>
              <a:t>10/25/2023</a:t>
            </a:fld>
            <a:endParaRPr lang="en-US"/>
          </a:p>
        </p:txBody>
      </p:sp>
      <p:sp>
        <p:nvSpPr>
          <p:cNvPr id="5" name="Footer Placeholder 4">
            <a:extLst>
              <a:ext uri="{FF2B5EF4-FFF2-40B4-BE49-F238E27FC236}">
                <a16:creationId xmlns:a16="http://schemas.microsoft.com/office/drawing/2014/main" id="{0E1CEC2D-CC2B-470E-B3D3-F994F424BD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A3E161-25B5-4899-B358-D5A8A1BBA833}"/>
              </a:ext>
            </a:extLst>
          </p:cNvPr>
          <p:cNvSpPr>
            <a:spLocks noGrp="1"/>
          </p:cNvSpPr>
          <p:nvPr>
            <p:ph type="sldNum" sz="quarter" idx="12"/>
          </p:nvPr>
        </p:nvSpPr>
        <p:spPr/>
        <p:txBody>
          <a:bodyPr/>
          <a:lstStyle/>
          <a:p>
            <a:fld id="{7616E433-5119-4E82-ADBB-6EFD89CE2F33}" type="slidenum">
              <a:rPr lang="en-US" smtClean="0"/>
              <a:t>‹#›</a:t>
            </a:fld>
            <a:endParaRPr lang="en-US"/>
          </a:p>
        </p:txBody>
      </p:sp>
    </p:spTree>
    <p:extLst>
      <p:ext uri="{BB962C8B-B14F-4D97-AF65-F5344CB8AC3E}">
        <p14:creationId xmlns:p14="http://schemas.microsoft.com/office/powerpoint/2010/main" val="19569404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7CE36-028D-4452-A23F-34CD3A3943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A4D07-6828-4FCA-BA2D-9F643DA65D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42C4B-B774-48BA-909E-AF2934396576}"/>
              </a:ext>
            </a:extLst>
          </p:cNvPr>
          <p:cNvSpPr>
            <a:spLocks noGrp="1"/>
          </p:cNvSpPr>
          <p:nvPr>
            <p:ph type="dt" sz="half" idx="10"/>
          </p:nvPr>
        </p:nvSpPr>
        <p:spPr/>
        <p:txBody>
          <a:bodyPr/>
          <a:lstStyle/>
          <a:p>
            <a:fld id="{B879A40C-BE12-4695-8F9D-87DE29F79717}" type="datetimeFigureOut">
              <a:rPr lang="en-US" smtClean="0"/>
              <a:t>10/25/2023</a:t>
            </a:fld>
            <a:endParaRPr lang="en-US"/>
          </a:p>
        </p:txBody>
      </p:sp>
      <p:sp>
        <p:nvSpPr>
          <p:cNvPr id="5" name="Footer Placeholder 4">
            <a:extLst>
              <a:ext uri="{FF2B5EF4-FFF2-40B4-BE49-F238E27FC236}">
                <a16:creationId xmlns:a16="http://schemas.microsoft.com/office/drawing/2014/main" id="{C0C0871E-B264-4FAA-9E8B-D9A584C9E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E92677-4B5A-4263-B5D4-518E17F76F65}"/>
              </a:ext>
            </a:extLst>
          </p:cNvPr>
          <p:cNvSpPr>
            <a:spLocks noGrp="1"/>
          </p:cNvSpPr>
          <p:nvPr>
            <p:ph type="sldNum" sz="quarter" idx="12"/>
          </p:nvPr>
        </p:nvSpPr>
        <p:spPr/>
        <p:txBody>
          <a:bodyPr/>
          <a:lstStyle/>
          <a:p>
            <a:fld id="{7616E433-5119-4E82-ADBB-6EFD89CE2F33}" type="slidenum">
              <a:rPr lang="en-US" smtClean="0"/>
              <a:t>‹#›</a:t>
            </a:fld>
            <a:endParaRPr lang="en-US"/>
          </a:p>
        </p:txBody>
      </p:sp>
    </p:spTree>
    <p:extLst>
      <p:ext uri="{BB962C8B-B14F-4D97-AF65-F5344CB8AC3E}">
        <p14:creationId xmlns:p14="http://schemas.microsoft.com/office/powerpoint/2010/main" val="12998856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30572" y="1649322"/>
            <a:ext cx="7613152" cy="4248151"/>
          </a:xfrm>
          <a:prstGeom prst="rect">
            <a:avLst/>
          </a:prstGeom>
        </p:spPr>
        <p:txBody>
          <a:bodyPr/>
          <a:lstStyle>
            <a:lvl1pPr marL="268281" indent="-268281">
              <a:lnSpc>
                <a:spcPct val="110000"/>
              </a:lnSpc>
              <a:buClr>
                <a:srgbClr val="1268B3"/>
              </a:buClr>
              <a:buAutoNum type="arabicPeriod"/>
              <a:defRPr b="1">
                <a:solidFill>
                  <a:srgbClr val="1B60AB"/>
                </a:solidFill>
              </a:defRPr>
            </a:lvl1pPr>
            <a:lvl2pPr marL="512750" indent="-230182">
              <a:lnSpc>
                <a:spcPct val="100000"/>
              </a:lnSpc>
              <a:buClr>
                <a:schemeClr val="accent5"/>
              </a:buClr>
              <a:buFont typeface="Arial" pitchFamily="34" charset="0"/>
              <a:buChar char="•"/>
              <a:defRPr sz="1600" b="1">
                <a:solidFill>
                  <a:schemeClr val="accent5"/>
                </a:solidFill>
              </a:defRPr>
            </a:lvl2pPr>
            <a:lvl3pPr>
              <a:buClrTx/>
              <a:defRPr b="1"/>
            </a:lvl3pPr>
            <a:lvl4pPr>
              <a:buClrTx/>
              <a:defRPr b="1"/>
            </a:lvl4pPr>
            <a:lvl5pPr>
              <a:buClrTx/>
              <a:defRPr b="1"/>
            </a:lvl5pPr>
          </a:lstStyle>
          <a:p>
            <a:pPr lvl="0"/>
            <a:r>
              <a:rPr lang="en-US" dirty="0"/>
              <a:t>Click to edit Master text styles</a:t>
            </a:r>
          </a:p>
          <a:p>
            <a:pPr lvl="1"/>
            <a:r>
              <a:rPr lang="en-US" dirty="0"/>
              <a:t>Second level</a:t>
            </a:r>
          </a:p>
        </p:txBody>
      </p:sp>
      <p:sp>
        <p:nvSpPr>
          <p:cNvPr id="5" name="Title 4"/>
          <p:cNvSpPr>
            <a:spLocks noGrp="1"/>
          </p:cNvSpPr>
          <p:nvPr>
            <p:ph type="title"/>
          </p:nvPr>
        </p:nvSpPr>
        <p:spPr/>
        <p:txBody>
          <a:bodyPr/>
          <a:lstStyle/>
          <a:p>
            <a:r>
              <a:rPr lang="en-US" dirty="0"/>
              <a:t>Click to edit Master title style</a:t>
            </a:r>
          </a:p>
        </p:txBody>
      </p:sp>
      <p:sp>
        <p:nvSpPr>
          <p:cNvPr id="2" name="Slide Number Placeholder 1"/>
          <p:cNvSpPr>
            <a:spLocks noGrp="1"/>
          </p:cNvSpPr>
          <p:nvPr>
            <p:ph type="sldNum" sz="quarter" idx="11"/>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9962847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30573" y="1649715"/>
            <a:ext cx="11051828"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10" name="Text Placeholder 2"/>
          <p:cNvSpPr>
            <a:spLocks noGrp="1"/>
          </p:cNvSpPr>
          <p:nvPr>
            <p:ph idx="1"/>
          </p:nvPr>
        </p:nvSpPr>
        <p:spPr>
          <a:xfrm>
            <a:off x="530574" y="2129716"/>
            <a:ext cx="11257145" cy="4121813"/>
          </a:xfrm>
          <a:prstGeom prst="rect">
            <a:avLst/>
          </a:prstGeom>
        </p:spPr>
        <p:txBody>
          <a:bodyPr vert="horz" lIns="68580" tIns="34290" rIns="68580" bIns="34290" rtlCol="0">
            <a:normAutofit/>
          </a:bodyPr>
          <a:lstStyle>
            <a:lvl2pPr>
              <a:buClr>
                <a:srgbClr val="1268B3"/>
              </a:buClr>
              <a:defRPr/>
            </a:lvl2pPr>
            <a:lvl3pPr>
              <a:buClr>
                <a:srgbClr val="1268B3"/>
              </a:buClr>
              <a:defRPr/>
            </a:lvl3pPr>
            <a:lvl4pPr>
              <a:buClr>
                <a:srgbClr val="1268B3"/>
              </a:buClr>
              <a:defRPr/>
            </a:lvl4pPr>
            <a:lvl5pPr>
              <a:buClr>
                <a:srgbClr val="1268B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11"/>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2281284444"/>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4"/>
          <p:cNvSpPr>
            <a:spLocks noGrp="1"/>
          </p:cNvSpPr>
          <p:nvPr>
            <p:ph type="body" sz="quarter" idx="10"/>
          </p:nvPr>
        </p:nvSpPr>
        <p:spPr>
          <a:xfrm>
            <a:off x="530573" y="1649714"/>
            <a:ext cx="11051828" cy="356572"/>
          </a:xfrm>
          <a:prstGeom prst="rect">
            <a:avLst/>
          </a:prstGeom>
        </p:spPr>
        <p:txBody>
          <a:bodyPr wrap="square" anchor="t" anchorCtr="0">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3" name="Title 2"/>
          <p:cNvSpPr>
            <a:spLocks noGrp="1"/>
          </p:cNvSpPr>
          <p:nvPr>
            <p:ph type="title"/>
          </p:nvPr>
        </p:nvSpPr>
        <p:spPr/>
        <p:txBody>
          <a:bodyPr/>
          <a:lstStyle/>
          <a:p>
            <a:r>
              <a:rPr lang="en-US" dirty="0"/>
              <a:t>Click to edit Master title style</a:t>
            </a:r>
          </a:p>
        </p:txBody>
      </p:sp>
      <p:sp>
        <p:nvSpPr>
          <p:cNvPr id="2" name="Slide Number Placeholder 1"/>
          <p:cNvSpPr>
            <a:spLocks noGrp="1"/>
          </p:cNvSpPr>
          <p:nvPr>
            <p:ph type="sldNum" sz="quarter" idx="11"/>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22109113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with no Subtitle">
    <p:spTree>
      <p:nvGrpSpPr>
        <p:cNvPr id="1" name=""/>
        <p:cNvGrpSpPr/>
        <p:nvPr/>
      </p:nvGrpSpPr>
      <p:grpSpPr>
        <a:xfrm>
          <a:off x="0" y="0"/>
          <a:ext cx="0" cy="0"/>
          <a:chOff x="0" y="0"/>
          <a:chExt cx="0" cy="0"/>
        </a:xfrm>
      </p:grpSpPr>
      <p:sp>
        <p:nvSpPr>
          <p:cNvPr id="10" name="Text Placeholder 2"/>
          <p:cNvSpPr>
            <a:spLocks noGrp="1"/>
          </p:cNvSpPr>
          <p:nvPr>
            <p:ph idx="1"/>
          </p:nvPr>
        </p:nvSpPr>
        <p:spPr>
          <a:xfrm>
            <a:off x="530574" y="1649720"/>
            <a:ext cx="11257145" cy="4547627"/>
          </a:xfrm>
          <a:prstGeom prst="rect">
            <a:avLst/>
          </a:prstGeom>
        </p:spPr>
        <p:txBody>
          <a:bodyPr vert="horz" lIns="68580" tIns="34290" rIns="68580" bIns="34290" rtlCol="0">
            <a:normAutofit/>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10"/>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39209247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6" name="Text Placeholder 4"/>
          <p:cNvSpPr>
            <a:spLocks noGrp="1"/>
          </p:cNvSpPr>
          <p:nvPr>
            <p:ph type="body" sz="quarter" idx="10"/>
          </p:nvPr>
        </p:nvSpPr>
        <p:spPr>
          <a:xfrm>
            <a:off x="530573" y="1649715"/>
            <a:ext cx="11051828"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19" name="Text Placeholder 2"/>
          <p:cNvSpPr>
            <a:spLocks noGrp="1"/>
          </p:cNvSpPr>
          <p:nvPr>
            <p:ph idx="1"/>
          </p:nvPr>
        </p:nvSpPr>
        <p:spPr>
          <a:xfrm>
            <a:off x="530573" y="2129716"/>
            <a:ext cx="5154795" cy="4108267"/>
          </a:xfrm>
          <a:prstGeom prst="rect">
            <a:avLst/>
          </a:prstGeom>
        </p:spPr>
        <p:txBody>
          <a:bodyPr vert="horz" lIns="68580" tIns="34290" rIns="68580" bIns="34290" rtlCol="0">
            <a:normAutofit/>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2"/>
          <p:cNvSpPr>
            <a:spLocks noGrp="1"/>
          </p:cNvSpPr>
          <p:nvPr>
            <p:ph idx="12"/>
          </p:nvPr>
        </p:nvSpPr>
        <p:spPr>
          <a:xfrm>
            <a:off x="6056486" y="2129716"/>
            <a:ext cx="5691717" cy="4108267"/>
          </a:xfrm>
          <a:prstGeom prst="rect">
            <a:avLst/>
          </a:prstGeom>
        </p:spPr>
        <p:txBody>
          <a:bodyPr vert="horz" lIns="68580" tIns="34290" rIns="68580" bIns="34290" rtlCol="0">
            <a:normAutofit/>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13"/>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881820725"/>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our Paragraph Comparison">
    <p:spTree>
      <p:nvGrpSpPr>
        <p:cNvPr id="1" name=""/>
        <p:cNvGrpSpPr/>
        <p:nvPr/>
      </p:nvGrpSpPr>
      <p:grpSpPr>
        <a:xfrm>
          <a:off x="0" y="0"/>
          <a:ext cx="0" cy="0"/>
          <a:chOff x="0" y="0"/>
          <a:chExt cx="0" cy="0"/>
        </a:xfrm>
      </p:grpSpPr>
      <p:sp>
        <p:nvSpPr>
          <p:cNvPr id="26" name="Text Placeholder 2"/>
          <p:cNvSpPr>
            <a:spLocks noGrp="1"/>
          </p:cNvSpPr>
          <p:nvPr>
            <p:ph idx="15"/>
          </p:nvPr>
        </p:nvSpPr>
        <p:spPr>
          <a:xfrm>
            <a:off x="631407" y="4495248"/>
            <a:ext cx="5154795" cy="1513057"/>
          </a:xfrm>
          <a:prstGeom prst="rect">
            <a:avLst/>
          </a:prstGeom>
        </p:spPr>
        <p:txBody>
          <a:bodyPr vert="horz" lIns="68580" tIns="34290" rIns="68580" bIns="34290" rtlCol="0">
            <a:normAutofit/>
          </a:bodyPr>
          <a:lstStyle>
            <a:lvl1pPr>
              <a:defRPr sz="1200">
                <a:solidFill>
                  <a:srgbClr val="1B60AB"/>
                </a:solidFill>
              </a:defRPr>
            </a:lvl1pPr>
            <a:lvl2pPr>
              <a:buClr>
                <a:srgbClr val="1268B3"/>
              </a:buClr>
              <a:defRPr sz="1200"/>
            </a:lvl2pPr>
            <a:lvl3pPr>
              <a:buClr>
                <a:srgbClr val="1268B3"/>
              </a:buClr>
              <a:defRPr sz="1200"/>
            </a:lvl3pPr>
            <a:lvl4pPr>
              <a:buClr>
                <a:srgbClr val="1268B3"/>
              </a:buClr>
              <a:defRPr sz="1200"/>
            </a:lvl4pPr>
            <a:lvl5pPr>
              <a:buClr>
                <a:srgbClr val="1268B3"/>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p:cNvSpPr>
            <a:spLocks noGrp="1"/>
          </p:cNvSpPr>
          <p:nvPr>
            <p:ph type="body" sz="quarter" idx="10"/>
          </p:nvPr>
        </p:nvSpPr>
        <p:spPr>
          <a:xfrm>
            <a:off x="530573" y="1649715"/>
            <a:ext cx="11051828"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19" name="Text Placeholder 2"/>
          <p:cNvSpPr>
            <a:spLocks noGrp="1"/>
          </p:cNvSpPr>
          <p:nvPr>
            <p:ph idx="1"/>
          </p:nvPr>
        </p:nvSpPr>
        <p:spPr>
          <a:xfrm>
            <a:off x="631407" y="2444083"/>
            <a:ext cx="5154795" cy="1516679"/>
          </a:xfrm>
          <a:prstGeom prst="rect">
            <a:avLst/>
          </a:prstGeom>
        </p:spPr>
        <p:txBody>
          <a:bodyPr vert="horz" lIns="68580" tIns="34290" rIns="68580" bIns="34290" rtlCol="0">
            <a:normAutofit/>
          </a:bodyPr>
          <a:lstStyle>
            <a:lvl1pPr>
              <a:defRPr sz="1200">
                <a:solidFill>
                  <a:srgbClr val="1B60AB"/>
                </a:solidFill>
              </a:defRPr>
            </a:lvl1pPr>
            <a:lvl2pPr>
              <a:buClr>
                <a:srgbClr val="1268B3"/>
              </a:buClr>
              <a:defRPr sz="1200"/>
            </a:lvl2pPr>
            <a:lvl3pPr>
              <a:buClr>
                <a:srgbClr val="1268B3"/>
              </a:buClr>
              <a:defRPr sz="1200"/>
            </a:lvl3pPr>
            <a:lvl4pPr>
              <a:buClr>
                <a:srgbClr val="1268B3"/>
              </a:buClr>
              <a:defRPr sz="1200"/>
            </a:lvl4pPr>
            <a:lvl5pPr>
              <a:buClr>
                <a:srgbClr val="1268B3"/>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4" name="Group 3"/>
          <p:cNvGrpSpPr/>
          <p:nvPr userDrawn="1"/>
        </p:nvGrpSpPr>
        <p:grpSpPr>
          <a:xfrm>
            <a:off x="631407" y="4167524"/>
            <a:ext cx="5163740" cy="1937920"/>
            <a:chOff x="411162" y="3843228"/>
            <a:chExt cx="3872805" cy="1937915"/>
          </a:xfrm>
        </p:grpSpPr>
        <p:cxnSp>
          <p:nvCxnSpPr>
            <p:cNvPr id="3" name="Straight Connector 2"/>
            <p:cNvCxnSpPr/>
            <p:nvPr userDrawn="1"/>
          </p:nvCxnSpPr>
          <p:spPr>
            <a:xfrm>
              <a:off x="411162" y="3843228"/>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411162" y="5781143"/>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userDrawn="1"/>
        </p:nvGrpSpPr>
        <p:grpSpPr>
          <a:xfrm>
            <a:off x="631407" y="2132439"/>
            <a:ext cx="5163740" cy="1924373"/>
            <a:chOff x="411162" y="3789040"/>
            <a:chExt cx="3872805" cy="1924368"/>
          </a:xfrm>
        </p:grpSpPr>
        <p:cxnSp>
          <p:nvCxnSpPr>
            <p:cNvPr id="24" name="Straight Connector 23"/>
            <p:cNvCxnSpPr/>
            <p:nvPr userDrawn="1"/>
          </p:nvCxnSpPr>
          <p:spPr>
            <a:xfrm>
              <a:off x="411162" y="3789040"/>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userDrawn="1"/>
          </p:nvCxnSpPr>
          <p:spPr>
            <a:xfrm>
              <a:off x="411162" y="5713408"/>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grpSp>
      <p:sp>
        <p:nvSpPr>
          <p:cNvPr id="6" name="Text Placeholder 5"/>
          <p:cNvSpPr>
            <a:spLocks noGrp="1"/>
          </p:cNvSpPr>
          <p:nvPr>
            <p:ph type="body" sz="quarter" idx="17"/>
          </p:nvPr>
        </p:nvSpPr>
        <p:spPr>
          <a:xfrm>
            <a:off x="631405" y="2132982"/>
            <a:ext cx="5155200" cy="303213"/>
          </a:xfrm>
        </p:spPr>
        <p:txBody>
          <a:bodyPr/>
          <a:lstStyle>
            <a:lvl1pPr>
              <a:defRPr sz="1200">
                <a:solidFill>
                  <a:srgbClr val="1B60AB"/>
                </a:solidFill>
              </a:defRPr>
            </a:lvl1pPr>
          </a:lstStyle>
          <a:p>
            <a:pPr lvl="0"/>
            <a:r>
              <a:rPr lang="en-US" dirty="0"/>
              <a:t>Click to edit Master text styles</a:t>
            </a:r>
          </a:p>
        </p:txBody>
      </p:sp>
      <p:sp>
        <p:nvSpPr>
          <p:cNvPr id="30" name="Text Placeholder 5"/>
          <p:cNvSpPr>
            <a:spLocks noGrp="1"/>
          </p:cNvSpPr>
          <p:nvPr>
            <p:ph type="body" sz="quarter" idx="19"/>
          </p:nvPr>
        </p:nvSpPr>
        <p:spPr>
          <a:xfrm>
            <a:off x="631405" y="4186799"/>
            <a:ext cx="5155200" cy="303213"/>
          </a:xfrm>
        </p:spPr>
        <p:txBody>
          <a:bodyPr/>
          <a:lstStyle>
            <a:lvl1pPr>
              <a:defRPr sz="1200">
                <a:solidFill>
                  <a:srgbClr val="1B60AB"/>
                </a:solidFill>
              </a:defRPr>
            </a:lvl1pPr>
          </a:lstStyle>
          <a:p>
            <a:pPr lvl="0"/>
            <a:r>
              <a:rPr lang="en-US" dirty="0"/>
              <a:t>Click to edit Master text styles</a:t>
            </a:r>
          </a:p>
        </p:txBody>
      </p:sp>
      <p:sp>
        <p:nvSpPr>
          <p:cNvPr id="31" name="Text Placeholder 2"/>
          <p:cNvSpPr>
            <a:spLocks noGrp="1"/>
          </p:cNvSpPr>
          <p:nvPr>
            <p:ph idx="20"/>
          </p:nvPr>
        </p:nvSpPr>
        <p:spPr>
          <a:xfrm>
            <a:off x="6409891" y="4494094"/>
            <a:ext cx="5154795" cy="1513057"/>
          </a:xfrm>
          <a:prstGeom prst="rect">
            <a:avLst/>
          </a:prstGeom>
        </p:spPr>
        <p:txBody>
          <a:bodyPr vert="horz" lIns="68580" tIns="34290" rIns="68580" bIns="34290" rtlCol="0">
            <a:normAutofit/>
          </a:bodyPr>
          <a:lstStyle>
            <a:lvl1pPr>
              <a:defRPr sz="1200">
                <a:solidFill>
                  <a:srgbClr val="1B60AB"/>
                </a:solidFill>
              </a:defRPr>
            </a:lvl1pPr>
            <a:lvl2pPr>
              <a:buClr>
                <a:srgbClr val="1268B3"/>
              </a:buClr>
              <a:defRPr sz="1200"/>
            </a:lvl2pPr>
            <a:lvl3pPr>
              <a:buClr>
                <a:srgbClr val="1268B3"/>
              </a:buClr>
              <a:defRPr sz="1200"/>
            </a:lvl3pPr>
            <a:lvl4pPr>
              <a:buClr>
                <a:srgbClr val="1268B3"/>
              </a:buClr>
              <a:defRPr sz="1200"/>
            </a:lvl4pPr>
            <a:lvl5pPr>
              <a:buClr>
                <a:srgbClr val="1268B3"/>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Text Placeholder 2"/>
          <p:cNvSpPr>
            <a:spLocks noGrp="1"/>
          </p:cNvSpPr>
          <p:nvPr>
            <p:ph idx="21"/>
          </p:nvPr>
        </p:nvSpPr>
        <p:spPr>
          <a:xfrm>
            <a:off x="6409891" y="2442930"/>
            <a:ext cx="5154795" cy="1516679"/>
          </a:xfrm>
          <a:prstGeom prst="rect">
            <a:avLst/>
          </a:prstGeom>
        </p:spPr>
        <p:txBody>
          <a:bodyPr vert="horz" lIns="68580" tIns="34290" rIns="68580" bIns="34290" rtlCol="0">
            <a:normAutofit/>
          </a:bodyPr>
          <a:lstStyle>
            <a:lvl1pPr>
              <a:defRPr sz="1200">
                <a:solidFill>
                  <a:srgbClr val="1B60AB"/>
                </a:solidFill>
              </a:defRPr>
            </a:lvl1pPr>
            <a:lvl2pPr>
              <a:buClr>
                <a:srgbClr val="1268B3"/>
              </a:buClr>
              <a:defRPr sz="1200"/>
            </a:lvl2pPr>
            <a:lvl3pPr>
              <a:buClr>
                <a:srgbClr val="1268B3"/>
              </a:buClr>
              <a:defRPr sz="1200"/>
            </a:lvl3pPr>
            <a:lvl4pPr>
              <a:buClr>
                <a:srgbClr val="1268B3"/>
              </a:buClr>
              <a:defRPr sz="1200"/>
            </a:lvl4pPr>
            <a:lvl5pPr>
              <a:buClr>
                <a:srgbClr val="1268B3"/>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33" name="Group 32"/>
          <p:cNvGrpSpPr/>
          <p:nvPr userDrawn="1"/>
        </p:nvGrpSpPr>
        <p:grpSpPr>
          <a:xfrm>
            <a:off x="6409891" y="4166371"/>
            <a:ext cx="5163740" cy="1937920"/>
            <a:chOff x="411162" y="3843228"/>
            <a:chExt cx="3872805" cy="1937915"/>
          </a:xfrm>
        </p:grpSpPr>
        <p:cxnSp>
          <p:nvCxnSpPr>
            <p:cNvPr id="34" name="Straight Connector 33"/>
            <p:cNvCxnSpPr/>
            <p:nvPr userDrawn="1"/>
          </p:nvCxnSpPr>
          <p:spPr>
            <a:xfrm>
              <a:off x="411162" y="3843228"/>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userDrawn="1"/>
          </p:nvCxnSpPr>
          <p:spPr>
            <a:xfrm>
              <a:off x="411162" y="5781143"/>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grpSp>
      <p:grpSp>
        <p:nvGrpSpPr>
          <p:cNvPr id="36" name="Group 35"/>
          <p:cNvGrpSpPr/>
          <p:nvPr userDrawn="1"/>
        </p:nvGrpSpPr>
        <p:grpSpPr>
          <a:xfrm>
            <a:off x="6409891" y="2131286"/>
            <a:ext cx="5163740" cy="1924373"/>
            <a:chOff x="411162" y="3789040"/>
            <a:chExt cx="3872805" cy="1924368"/>
          </a:xfrm>
        </p:grpSpPr>
        <p:cxnSp>
          <p:nvCxnSpPr>
            <p:cNvPr id="37" name="Straight Connector 36"/>
            <p:cNvCxnSpPr/>
            <p:nvPr userDrawn="1"/>
          </p:nvCxnSpPr>
          <p:spPr>
            <a:xfrm>
              <a:off x="411162" y="3789040"/>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userDrawn="1"/>
          </p:nvCxnSpPr>
          <p:spPr>
            <a:xfrm>
              <a:off x="411162" y="5713408"/>
              <a:ext cx="3872805" cy="0"/>
            </a:xfrm>
            <a:prstGeom prst="line">
              <a:avLst/>
            </a:prstGeom>
            <a:ln w="12700"/>
            <a:effectLst/>
          </p:spPr>
          <p:style>
            <a:lnRef idx="2">
              <a:schemeClr val="accent1"/>
            </a:lnRef>
            <a:fillRef idx="0">
              <a:schemeClr val="accent1"/>
            </a:fillRef>
            <a:effectRef idx="1">
              <a:schemeClr val="accent1"/>
            </a:effectRef>
            <a:fontRef idx="minor">
              <a:schemeClr val="tx1"/>
            </a:fontRef>
          </p:style>
        </p:cxnSp>
      </p:grpSp>
      <p:sp>
        <p:nvSpPr>
          <p:cNvPr id="39" name="Text Placeholder 5"/>
          <p:cNvSpPr>
            <a:spLocks noGrp="1"/>
          </p:cNvSpPr>
          <p:nvPr>
            <p:ph type="body" sz="quarter" idx="22"/>
          </p:nvPr>
        </p:nvSpPr>
        <p:spPr>
          <a:xfrm>
            <a:off x="6409889" y="2131828"/>
            <a:ext cx="5155200" cy="303213"/>
          </a:xfrm>
        </p:spPr>
        <p:txBody>
          <a:bodyPr/>
          <a:lstStyle>
            <a:lvl1pPr>
              <a:defRPr sz="1200">
                <a:solidFill>
                  <a:srgbClr val="1B60AB"/>
                </a:solidFill>
              </a:defRPr>
            </a:lvl1pPr>
          </a:lstStyle>
          <a:p>
            <a:pPr lvl="0"/>
            <a:r>
              <a:rPr lang="en-US" dirty="0"/>
              <a:t>Click to edit Master text styles</a:t>
            </a:r>
          </a:p>
        </p:txBody>
      </p:sp>
      <p:sp>
        <p:nvSpPr>
          <p:cNvPr id="40" name="Text Placeholder 5"/>
          <p:cNvSpPr>
            <a:spLocks noGrp="1"/>
          </p:cNvSpPr>
          <p:nvPr>
            <p:ph type="body" sz="quarter" idx="23"/>
          </p:nvPr>
        </p:nvSpPr>
        <p:spPr>
          <a:xfrm>
            <a:off x="6409889" y="4185644"/>
            <a:ext cx="5155200" cy="303213"/>
          </a:xfrm>
        </p:spPr>
        <p:txBody>
          <a:bodyPr/>
          <a:lstStyle>
            <a:lvl1pPr>
              <a:defRPr sz="1200">
                <a:solidFill>
                  <a:srgbClr val="1B60AB"/>
                </a:solidFill>
              </a:defRPr>
            </a:lvl1pPr>
          </a:lstStyle>
          <a:p>
            <a:pPr lvl="0"/>
            <a:r>
              <a:rPr lang="en-US" dirty="0"/>
              <a:t>Click to edit Master text styles</a:t>
            </a:r>
          </a:p>
        </p:txBody>
      </p:sp>
      <p:sp>
        <p:nvSpPr>
          <p:cNvPr id="5" name="Title 4"/>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24"/>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170740301"/>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with Photo">
    <p:spTree>
      <p:nvGrpSpPr>
        <p:cNvPr id="1" name=""/>
        <p:cNvGrpSpPr/>
        <p:nvPr/>
      </p:nvGrpSpPr>
      <p:grpSpPr>
        <a:xfrm>
          <a:off x="0" y="0"/>
          <a:ext cx="0" cy="0"/>
          <a:chOff x="0" y="0"/>
          <a:chExt cx="0" cy="0"/>
        </a:xfrm>
      </p:grpSpPr>
      <p:sp>
        <p:nvSpPr>
          <p:cNvPr id="16" name="Text Placeholder 4"/>
          <p:cNvSpPr>
            <a:spLocks noGrp="1"/>
          </p:cNvSpPr>
          <p:nvPr>
            <p:ph type="body" sz="quarter" idx="10"/>
          </p:nvPr>
        </p:nvSpPr>
        <p:spPr>
          <a:xfrm>
            <a:off x="530573" y="1649715"/>
            <a:ext cx="11051828"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19" name="Text Placeholder 2"/>
          <p:cNvSpPr>
            <a:spLocks noGrp="1"/>
          </p:cNvSpPr>
          <p:nvPr>
            <p:ph idx="1"/>
          </p:nvPr>
        </p:nvSpPr>
        <p:spPr>
          <a:xfrm>
            <a:off x="530573" y="2124437"/>
            <a:ext cx="7197609" cy="4086452"/>
          </a:xfrm>
          <a:prstGeom prst="rect">
            <a:avLst/>
          </a:prstGeom>
        </p:spPr>
        <p:txBody>
          <a:bodyPr vert="horz" lIns="68580" tIns="34290" rIns="68580" bIns="34290" rtlCol="0">
            <a:normAutofit/>
          </a:bodyPr>
          <a:lstStyle>
            <a:lvl2pPr>
              <a:buClr>
                <a:srgbClr val="1268B3"/>
              </a:buClr>
              <a:defRPr/>
            </a:lvl2pPr>
            <a:lvl3pPr>
              <a:buClr>
                <a:srgbClr val="1268B3"/>
              </a:buClr>
              <a:defRPr/>
            </a:lvl3pPr>
            <a:lvl4pPr>
              <a:buClr>
                <a:srgbClr val="1268B3"/>
              </a:buClr>
              <a:defRPr/>
            </a:lvl4pPr>
            <a:lvl5pPr>
              <a:buClr>
                <a:srgbClr val="1268B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Picture Placeholder 4"/>
          <p:cNvSpPr>
            <a:spLocks noGrp="1"/>
          </p:cNvSpPr>
          <p:nvPr>
            <p:ph type="pic" sz="quarter" idx="14"/>
          </p:nvPr>
        </p:nvSpPr>
        <p:spPr>
          <a:xfrm>
            <a:off x="7852981" y="2217715"/>
            <a:ext cx="3718291" cy="4033487"/>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15"/>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1007078310"/>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with Two Colored Headers">
    <p:spTree>
      <p:nvGrpSpPr>
        <p:cNvPr id="1" name=""/>
        <p:cNvGrpSpPr/>
        <p:nvPr/>
      </p:nvGrpSpPr>
      <p:grpSpPr>
        <a:xfrm>
          <a:off x="0" y="0"/>
          <a:ext cx="0" cy="0"/>
          <a:chOff x="0" y="0"/>
          <a:chExt cx="0" cy="0"/>
        </a:xfrm>
      </p:grpSpPr>
      <p:sp>
        <p:nvSpPr>
          <p:cNvPr id="24" name="Content Placeholder 2"/>
          <p:cNvSpPr>
            <a:spLocks noGrp="1"/>
          </p:cNvSpPr>
          <p:nvPr>
            <p:ph idx="23"/>
          </p:nvPr>
        </p:nvSpPr>
        <p:spPr bwMode="auto">
          <a:xfrm>
            <a:off x="8156445" y="2360525"/>
            <a:ext cx="3408000" cy="3840000"/>
          </a:xfrm>
          <a:prstGeom prst="rect">
            <a:avLst/>
          </a:prstGeom>
          <a:ln>
            <a:solidFill>
              <a:schemeClr val="bg1">
                <a:lumMod val="50000"/>
              </a:schemeClr>
            </a:solidFill>
          </a:ln>
          <a:extLst>
            <a:ext uri="{FAA26D3D-D897-4be2-8F04-BA451C77F1D7}">
              <ma14:placeholderFlag xmlns="" xmlns:ma14="http://schemas.microsoft.com/office/mac/drawingml/2011/main" val="1"/>
            </a:ext>
          </a:extLst>
        </p:spPr>
        <p:txBody>
          <a:bodyPr vert="horz" lIns="68580" tIns="205740" rIns="68580" bIns="34290" rtlCol="0">
            <a:normAutofit/>
          </a:bodyPr>
          <a:lstStyle>
            <a:lvl1pPr>
              <a:defRPr lang="en-US" noProof="0" dirty="0" smtClean="0">
                <a:latin typeface="Trebuchet MS"/>
              </a:defRPr>
            </a:lvl1pPr>
            <a:lvl2pPr>
              <a:defRPr lang="en-US" noProof="0" dirty="0" smtClean="0">
                <a:latin typeface="Trebuchet MS"/>
              </a:defRPr>
            </a:lvl2pPr>
            <a:lvl3pPr>
              <a:defRPr lang="en-US" noProof="0" dirty="0" smtClean="0">
                <a:latin typeface="Trebuchet MS"/>
              </a:defRPr>
            </a:lvl3pPr>
            <a:lvl4pPr>
              <a:defRPr lang="en-US" noProof="0" dirty="0" smtClean="0">
                <a:latin typeface="Trebuchet MS"/>
              </a:defRPr>
            </a:lvl4pPr>
            <a:lvl5pPr>
              <a:defRPr lang="en-GB" noProof="0" dirty="0">
                <a:latin typeface="Trebuchet MS"/>
              </a:defRPr>
            </a:lvl5pPr>
          </a:lstStyle>
          <a:p>
            <a:pPr lvl="0"/>
            <a:r>
              <a:rPr kumimoji="0" lang="en-US" sz="1600" b="1" i="0" u="none" strike="noStrike" kern="1200" cap="none" spc="0" normalizeH="0" baseline="0" noProof="0" dirty="0">
                <a:ln>
                  <a:noFill/>
                </a:ln>
                <a:solidFill>
                  <a:srgbClr val="4E84C4"/>
                </a:solidFill>
                <a:effectLst/>
                <a:uLnTx/>
                <a:uFillTx/>
                <a:latin typeface="+mn-lt"/>
                <a:ea typeface="ＭＳ Ｐゴシック" charset="0"/>
              </a:rPr>
              <a:t>Click to edit Master text styles</a:t>
            </a:r>
          </a:p>
          <a:p>
            <a:pPr lvl="1"/>
            <a:r>
              <a:rPr kumimoji="0" lang="en-US" sz="1600" b="1" i="0" u="none" strike="noStrike" kern="1200" cap="none" spc="0" normalizeH="0" baseline="0" noProof="0" dirty="0">
                <a:ln>
                  <a:noFill/>
                </a:ln>
                <a:solidFill>
                  <a:srgbClr val="4E84C4"/>
                </a:solidFill>
                <a:effectLst/>
                <a:uLnTx/>
                <a:uFillTx/>
                <a:latin typeface="+mn-lt"/>
                <a:ea typeface="ＭＳ Ｐゴシック" charset="0"/>
              </a:rPr>
              <a:t>Second level</a:t>
            </a:r>
          </a:p>
          <a:p>
            <a:pPr lvl="2"/>
            <a:r>
              <a:rPr kumimoji="0" lang="en-US" sz="1600" b="1" i="0" u="none" strike="noStrike" kern="1200" cap="none" spc="0" normalizeH="0" baseline="0" noProof="0" dirty="0">
                <a:ln>
                  <a:noFill/>
                </a:ln>
                <a:solidFill>
                  <a:srgbClr val="4E84C4"/>
                </a:solidFill>
                <a:effectLst/>
                <a:uLnTx/>
                <a:uFillTx/>
                <a:latin typeface="+mn-lt"/>
                <a:ea typeface="ＭＳ Ｐゴシック" charset="0"/>
              </a:rPr>
              <a:t>Third level</a:t>
            </a:r>
          </a:p>
          <a:p>
            <a:pPr lvl="3"/>
            <a:r>
              <a:rPr kumimoji="0" lang="en-US" sz="1600" b="1" i="0" u="none" strike="noStrike" kern="1200" cap="none" spc="0" normalizeH="0" baseline="0" noProof="0" dirty="0">
                <a:ln>
                  <a:noFill/>
                </a:ln>
                <a:solidFill>
                  <a:srgbClr val="4E84C4"/>
                </a:solidFill>
                <a:effectLst/>
                <a:uLnTx/>
                <a:uFillTx/>
                <a:latin typeface="+mn-lt"/>
                <a:ea typeface="ＭＳ Ｐゴシック" charset="0"/>
              </a:rPr>
              <a:t>Fourth level</a:t>
            </a:r>
          </a:p>
          <a:p>
            <a:pPr lvl="4"/>
            <a:r>
              <a:rPr kumimoji="0" lang="en-US" sz="1600" b="1" i="0" u="none" strike="noStrike" kern="1200" cap="none" spc="0" normalizeH="0" baseline="0" noProof="0" dirty="0">
                <a:ln>
                  <a:noFill/>
                </a:ln>
                <a:solidFill>
                  <a:srgbClr val="4E84C4"/>
                </a:solidFill>
                <a:effectLst/>
                <a:uLnTx/>
                <a:uFillTx/>
                <a:latin typeface="+mn-lt"/>
                <a:ea typeface="ＭＳ Ｐゴシック" charset="0"/>
              </a:rPr>
              <a:t>Fifth level</a:t>
            </a:r>
            <a:endParaRPr kumimoji="0" lang="en-GB" sz="1600" b="0" i="0" u="none" strike="noStrike" kern="1200" cap="none" spc="0" normalizeH="0" baseline="0" noProof="0" dirty="0">
              <a:ln>
                <a:noFill/>
              </a:ln>
              <a:solidFill>
                <a:srgbClr val="000000"/>
              </a:solidFill>
              <a:effectLst/>
              <a:uLnTx/>
              <a:uFillTx/>
              <a:latin typeface="+mn-lt"/>
              <a:ea typeface="ＭＳ Ｐゴシック" charset="0"/>
              <a:cs typeface="+mn-cs"/>
            </a:endParaRPr>
          </a:p>
        </p:txBody>
      </p:sp>
      <p:sp>
        <p:nvSpPr>
          <p:cNvPr id="28" name="Content Placeholder 2"/>
          <p:cNvSpPr>
            <a:spLocks noGrp="1"/>
          </p:cNvSpPr>
          <p:nvPr>
            <p:ph idx="18"/>
          </p:nvPr>
        </p:nvSpPr>
        <p:spPr bwMode="auto">
          <a:xfrm>
            <a:off x="4368531" y="2365605"/>
            <a:ext cx="3408000" cy="3840000"/>
          </a:xfrm>
          <a:prstGeom prst="rect">
            <a:avLst/>
          </a:prstGeom>
          <a:ln>
            <a:solidFill>
              <a:schemeClr val="bg1">
                <a:lumMod val="50000"/>
              </a:schemeClr>
            </a:solidFill>
          </a:ln>
          <a:extLst>
            <a:ext uri="{FAA26D3D-D897-4be2-8F04-BA451C77F1D7}">
              <ma14:placeholderFlag xmlns="" xmlns:ma14="http://schemas.microsoft.com/office/mac/drawingml/2011/main" val="1"/>
            </a:ext>
          </a:extLst>
        </p:spPr>
        <p:txBody>
          <a:bodyPr vert="horz" lIns="68580" tIns="205740" rIns="68580" bIns="34290" rtlCol="0">
            <a:normAutofit/>
          </a:bodyPr>
          <a:lstStyle>
            <a:lvl1pPr>
              <a:defRPr lang="en-US" noProof="0" dirty="0" smtClean="0">
                <a:solidFill>
                  <a:srgbClr val="1B60AB"/>
                </a:solidFill>
                <a:latin typeface="Trebuchet MS"/>
              </a:defRPr>
            </a:lvl1pPr>
            <a:lvl2pPr>
              <a:defRPr lang="en-US" noProof="0" dirty="0" smtClean="0">
                <a:solidFill>
                  <a:srgbClr val="1B60AB"/>
                </a:solidFill>
                <a:latin typeface="Trebuchet MS"/>
              </a:defRPr>
            </a:lvl2pPr>
            <a:lvl3pPr>
              <a:defRPr lang="en-US" noProof="0" dirty="0" smtClean="0">
                <a:solidFill>
                  <a:srgbClr val="1B60AB"/>
                </a:solidFill>
                <a:latin typeface="Trebuchet MS"/>
              </a:defRPr>
            </a:lvl3pPr>
            <a:lvl4pPr>
              <a:defRPr lang="en-US" noProof="0" dirty="0" smtClean="0">
                <a:solidFill>
                  <a:srgbClr val="1B60AB"/>
                </a:solidFill>
                <a:latin typeface="Trebuchet MS"/>
              </a:defRPr>
            </a:lvl4pPr>
            <a:lvl5pPr>
              <a:defRPr lang="en-GB" noProof="0" dirty="0">
                <a:solidFill>
                  <a:srgbClr val="1B60AB"/>
                </a:solidFill>
                <a:latin typeface="Trebuchet MS"/>
              </a:defRPr>
            </a:lvl5pPr>
          </a:lstStyle>
          <a:p>
            <a:pPr lvl="0"/>
            <a:r>
              <a:rPr kumimoji="0" lang="en-US" sz="1600" b="1" i="0" u="none" strike="noStrike" kern="1200" cap="none" spc="0" normalizeH="0" baseline="0" noProof="0" dirty="0">
                <a:ln>
                  <a:noFill/>
                </a:ln>
                <a:solidFill>
                  <a:srgbClr val="4E84C4"/>
                </a:solidFill>
                <a:effectLst/>
                <a:uLnTx/>
                <a:uFillTx/>
                <a:latin typeface="+mn-lt"/>
                <a:ea typeface="ＭＳ Ｐゴシック" charset="0"/>
              </a:rPr>
              <a:t>Click to edit Master text styles</a:t>
            </a:r>
          </a:p>
          <a:p>
            <a:pPr lvl="1"/>
            <a:r>
              <a:rPr kumimoji="0" lang="en-US" sz="1600" b="1" i="0" u="none" strike="noStrike" kern="1200" cap="none" spc="0" normalizeH="0" baseline="0" noProof="0" dirty="0">
                <a:ln>
                  <a:noFill/>
                </a:ln>
                <a:solidFill>
                  <a:srgbClr val="4E84C4"/>
                </a:solidFill>
                <a:effectLst/>
                <a:uLnTx/>
                <a:uFillTx/>
                <a:latin typeface="+mn-lt"/>
                <a:ea typeface="ＭＳ Ｐゴシック" charset="0"/>
              </a:rPr>
              <a:t>Second level</a:t>
            </a:r>
          </a:p>
          <a:p>
            <a:pPr lvl="2"/>
            <a:r>
              <a:rPr kumimoji="0" lang="en-US" sz="1600" b="1" i="0" u="none" strike="noStrike" kern="1200" cap="none" spc="0" normalizeH="0" baseline="0" noProof="0" dirty="0">
                <a:ln>
                  <a:noFill/>
                </a:ln>
                <a:solidFill>
                  <a:srgbClr val="4E84C4"/>
                </a:solidFill>
                <a:effectLst/>
                <a:uLnTx/>
                <a:uFillTx/>
                <a:latin typeface="+mn-lt"/>
                <a:ea typeface="ＭＳ Ｐゴシック" charset="0"/>
              </a:rPr>
              <a:t>Third level</a:t>
            </a:r>
          </a:p>
          <a:p>
            <a:pPr lvl="3"/>
            <a:r>
              <a:rPr kumimoji="0" lang="en-US" sz="1600" b="1" i="0" u="none" strike="noStrike" kern="1200" cap="none" spc="0" normalizeH="0" baseline="0" noProof="0" dirty="0">
                <a:ln>
                  <a:noFill/>
                </a:ln>
                <a:solidFill>
                  <a:srgbClr val="4E84C4"/>
                </a:solidFill>
                <a:effectLst/>
                <a:uLnTx/>
                <a:uFillTx/>
                <a:latin typeface="+mn-lt"/>
                <a:ea typeface="ＭＳ Ｐゴシック" charset="0"/>
              </a:rPr>
              <a:t>Fourth level</a:t>
            </a:r>
          </a:p>
          <a:p>
            <a:pPr lvl="4"/>
            <a:r>
              <a:rPr kumimoji="0" lang="en-US" sz="1600" b="1" i="0" u="none" strike="noStrike" kern="1200" cap="none" spc="0" normalizeH="0" baseline="0" noProof="0" dirty="0">
                <a:ln>
                  <a:noFill/>
                </a:ln>
                <a:solidFill>
                  <a:srgbClr val="4E84C4"/>
                </a:solidFill>
                <a:effectLst/>
                <a:uLnTx/>
                <a:uFillTx/>
                <a:latin typeface="+mn-lt"/>
                <a:ea typeface="ＭＳ Ｐゴシック" charset="0"/>
              </a:rPr>
              <a:t>Fifth level</a:t>
            </a:r>
            <a:endParaRPr kumimoji="0" lang="en-GB" sz="1600" b="0" i="0" u="none" strike="noStrike" kern="1200" cap="none" spc="0" normalizeH="0" baseline="0" noProof="0" dirty="0">
              <a:ln>
                <a:noFill/>
              </a:ln>
              <a:solidFill>
                <a:srgbClr val="000000"/>
              </a:solidFill>
              <a:effectLst/>
              <a:uLnTx/>
              <a:uFillTx/>
              <a:latin typeface="+mn-lt"/>
              <a:ea typeface="ＭＳ Ｐゴシック" charset="0"/>
              <a:cs typeface="+mn-cs"/>
            </a:endParaRPr>
          </a:p>
        </p:txBody>
      </p:sp>
      <p:sp>
        <p:nvSpPr>
          <p:cNvPr id="33" name="Content Placeholder 2"/>
          <p:cNvSpPr>
            <a:spLocks noGrp="1"/>
          </p:cNvSpPr>
          <p:nvPr>
            <p:ph idx="16"/>
          </p:nvPr>
        </p:nvSpPr>
        <p:spPr bwMode="gray">
          <a:xfrm>
            <a:off x="4368531" y="2223342"/>
            <a:ext cx="3408000" cy="431799"/>
          </a:xfrm>
          <a:prstGeom prst="rect">
            <a:avLst/>
          </a:prstGeom>
          <a:solidFill>
            <a:srgbClr val="1B60AB"/>
          </a:solidFill>
          <a:ln>
            <a:solidFill>
              <a:schemeClr val="accent1"/>
            </a:solidFill>
          </a:ln>
          <a:extLst>
            <a:ext uri="{FAA26D3D-D897-4be2-8F04-BA451C77F1D7}">
              <ma14:placeholderFlag xmlns="" xmlns:ma14="http://schemas.microsoft.com/office/mac/drawingml/2011/main" val="1"/>
            </a:ext>
          </a:extLst>
        </p:spPr>
        <p:txBody>
          <a:bodyPr lIns="34290" anchor="ctr"/>
          <a:lstStyle>
            <a:lvl1pPr marL="57149" indent="0">
              <a:buNone/>
              <a:defRPr lang="en-US" sz="1600" dirty="0" smtClean="0">
                <a:solidFill>
                  <a:schemeClr val="bg1"/>
                </a:solidFill>
                <a:ea typeface="ヒラギノ角ゴ Pro W3" pitchFamily="1" charset="-128"/>
                <a:cs typeface="Trebuchet MS"/>
              </a:defRPr>
            </a:lvl1pPr>
          </a:lstStyle>
          <a:p>
            <a:pPr lvl="0" fontAlgn="auto">
              <a:spcBef>
                <a:spcPts val="0"/>
              </a:spcBef>
              <a:spcAft>
                <a:spcPts val="0"/>
              </a:spcAft>
            </a:pPr>
            <a:r>
              <a:rPr lang="en-US" dirty="0"/>
              <a:t>Click to edit Master text styles</a:t>
            </a:r>
          </a:p>
        </p:txBody>
      </p:sp>
      <p:sp>
        <p:nvSpPr>
          <p:cNvPr id="35" name="Content Placeholder 2"/>
          <p:cNvSpPr>
            <a:spLocks noGrp="1"/>
          </p:cNvSpPr>
          <p:nvPr>
            <p:ph idx="20"/>
          </p:nvPr>
        </p:nvSpPr>
        <p:spPr bwMode="gray">
          <a:xfrm>
            <a:off x="8156445" y="2223342"/>
            <a:ext cx="3408000" cy="431799"/>
          </a:xfrm>
          <a:prstGeom prst="rect">
            <a:avLst/>
          </a:prstGeom>
          <a:solidFill>
            <a:schemeClr val="accent3"/>
          </a:solidFill>
          <a:ln>
            <a:solidFill>
              <a:schemeClr val="accent3"/>
            </a:solidFill>
          </a:ln>
          <a:extLst>
            <a:ext uri="{FAA26D3D-D897-4be2-8F04-BA451C77F1D7}">
              <ma14:placeholderFlag xmlns="" xmlns:ma14="http://schemas.microsoft.com/office/mac/drawingml/2011/main" val="1"/>
            </a:ext>
          </a:extLst>
        </p:spPr>
        <p:txBody>
          <a:bodyPr lIns="34290" anchor="ctr"/>
          <a:lstStyle>
            <a:lvl1pPr marL="57149" indent="0">
              <a:buNone/>
              <a:defRPr lang="en-US" sz="1600" dirty="0" smtClean="0">
                <a:solidFill>
                  <a:schemeClr val="bg1"/>
                </a:solidFill>
                <a:ea typeface="ヒラギノ角ゴ Pro W3" pitchFamily="1" charset="-128"/>
                <a:cs typeface="Trebuchet MS"/>
              </a:defRPr>
            </a:lvl1pPr>
          </a:lstStyle>
          <a:p>
            <a:pPr lvl="0" fontAlgn="auto">
              <a:spcBef>
                <a:spcPts val="0"/>
              </a:spcBef>
              <a:spcAft>
                <a:spcPts val="0"/>
              </a:spcAft>
            </a:pPr>
            <a:r>
              <a:rPr lang="en-US" dirty="0"/>
              <a:t>Click to edit Master text styles</a:t>
            </a:r>
          </a:p>
        </p:txBody>
      </p:sp>
      <p:sp>
        <p:nvSpPr>
          <p:cNvPr id="15" name="Text Placeholder 4"/>
          <p:cNvSpPr>
            <a:spLocks noGrp="1"/>
          </p:cNvSpPr>
          <p:nvPr>
            <p:ph type="body" sz="quarter" idx="10"/>
          </p:nvPr>
        </p:nvSpPr>
        <p:spPr>
          <a:xfrm>
            <a:off x="530573" y="1649715"/>
            <a:ext cx="11051828"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5" name="Text Placeholder 4"/>
          <p:cNvSpPr>
            <a:spLocks noGrp="1"/>
          </p:cNvSpPr>
          <p:nvPr>
            <p:ph type="body" sz="quarter" idx="22"/>
          </p:nvPr>
        </p:nvSpPr>
        <p:spPr>
          <a:xfrm>
            <a:off x="530573" y="2122504"/>
            <a:ext cx="3456516" cy="4097145"/>
          </a:xfrm>
        </p:spPr>
        <p:txBody>
          <a:bodyPr/>
          <a:lstStyle>
            <a:lvl2pPr>
              <a:buClr>
                <a:srgbClr val="1268B3"/>
              </a:buClr>
              <a:defRPr/>
            </a:lvl2pPr>
            <a:lvl3pPr>
              <a:buClr>
                <a:srgbClr val="1268B3"/>
              </a:buClr>
              <a:defRPr/>
            </a:lvl3pPr>
            <a:lvl4pPr>
              <a:buClr>
                <a:srgbClr val="1268B3"/>
              </a:buClr>
              <a:defRPr/>
            </a:lvl4pPr>
            <a:lvl5pPr>
              <a:buClr>
                <a:srgbClr val="1268B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24"/>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3849397496"/>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ree Blue Headers">
    <p:spTree>
      <p:nvGrpSpPr>
        <p:cNvPr id="1" name=""/>
        <p:cNvGrpSpPr/>
        <p:nvPr/>
      </p:nvGrpSpPr>
      <p:grpSpPr>
        <a:xfrm>
          <a:off x="0" y="0"/>
          <a:ext cx="0" cy="0"/>
          <a:chOff x="0" y="0"/>
          <a:chExt cx="0" cy="0"/>
        </a:xfrm>
      </p:grpSpPr>
      <p:sp>
        <p:nvSpPr>
          <p:cNvPr id="18" name="Content Placeholder 2"/>
          <p:cNvSpPr>
            <a:spLocks noGrp="1"/>
          </p:cNvSpPr>
          <p:nvPr>
            <p:ph sz="quarter" idx="31"/>
          </p:nvPr>
        </p:nvSpPr>
        <p:spPr>
          <a:xfrm>
            <a:off x="4311932" y="2450911"/>
            <a:ext cx="3547872" cy="3840000"/>
          </a:xfrm>
          <a:prstGeom prst="rect">
            <a:avLst/>
          </a:prstGeom>
          <a:ln>
            <a:solidFill>
              <a:schemeClr val="bg1">
                <a:lumMod val="50000"/>
              </a:schemeClr>
            </a:solidFill>
          </a:ln>
        </p:spPr>
        <p:txBody>
          <a:bodyPr tIns="171450"/>
          <a:lstStyle>
            <a:lvl2pPr>
              <a:buClr>
                <a:srgbClr val="1268B3"/>
              </a:buClr>
              <a:defRPr/>
            </a:lvl2pPr>
            <a:lvl3pPr>
              <a:buClr>
                <a:srgbClr val="1268B3"/>
              </a:buClr>
              <a:defRPr/>
            </a:lvl3pPr>
            <a:lvl4pPr>
              <a:buClr>
                <a:srgbClr val="1268B3"/>
              </a:buClr>
              <a:defRPr/>
            </a:lvl4pPr>
            <a:lvl5pPr>
              <a:buClr>
                <a:srgbClr val="1268B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2"/>
          <p:cNvSpPr>
            <a:spLocks noGrp="1"/>
          </p:cNvSpPr>
          <p:nvPr>
            <p:ph sz="quarter" idx="32"/>
          </p:nvPr>
        </p:nvSpPr>
        <p:spPr>
          <a:xfrm>
            <a:off x="8017713" y="2450911"/>
            <a:ext cx="3547872" cy="3840000"/>
          </a:xfrm>
          <a:prstGeom prst="rect">
            <a:avLst/>
          </a:prstGeom>
          <a:ln>
            <a:solidFill>
              <a:schemeClr val="bg1">
                <a:lumMod val="50000"/>
              </a:schemeClr>
            </a:solidFill>
          </a:ln>
        </p:spPr>
        <p:txBody>
          <a:bodyPr tIns="171450"/>
          <a:lstStyle>
            <a:lvl2pPr>
              <a:buClr>
                <a:srgbClr val="1268B3"/>
              </a:buClr>
              <a:defRPr/>
            </a:lvl2pPr>
            <a:lvl3pPr>
              <a:buClr>
                <a:srgbClr val="1268B3"/>
              </a:buClr>
              <a:defRPr/>
            </a:lvl3pPr>
            <a:lvl4pPr>
              <a:buClr>
                <a:srgbClr val="1268B3"/>
              </a:buClr>
              <a:defRPr/>
            </a:lvl4pPr>
            <a:lvl5pPr>
              <a:buClr>
                <a:srgbClr val="1268B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p:cNvSpPr>
            <a:spLocks noGrp="1"/>
          </p:cNvSpPr>
          <p:nvPr>
            <p:ph idx="27"/>
          </p:nvPr>
        </p:nvSpPr>
        <p:spPr bwMode="gray">
          <a:xfrm>
            <a:off x="4311933" y="2222289"/>
            <a:ext cx="3546113" cy="431799"/>
          </a:xfrm>
          <a:prstGeom prst="rect">
            <a:avLst/>
          </a:prstGeom>
          <a:solidFill>
            <a:srgbClr val="1B60AB"/>
          </a:solidFill>
          <a:ln>
            <a:solidFill>
              <a:schemeClr val="accent1"/>
            </a:solidFill>
          </a:ln>
          <a:extLst>
            <a:ext uri="{FAA26D3D-D897-4be2-8F04-BA451C77F1D7}">
              <ma14:placeholderFlag xmlns="" xmlns:ma14="http://schemas.microsoft.com/office/mac/drawingml/2011/main" val="1"/>
            </a:ext>
          </a:extLst>
        </p:spPr>
        <p:txBody>
          <a:bodyPr vert="horz" wrap="square" lIns="68580" tIns="34290" rIns="68580" bIns="34290" numCol="1" anchor="ctr" anchorCtr="0" compatLnSpc="1">
            <a:prstTxWarp prst="textNoShape">
              <a:avLst/>
            </a:prstTxWarp>
            <a:noAutofit/>
          </a:bodyPr>
          <a:lstStyle>
            <a:lvl1pPr>
              <a:defRPr lang="en-US" sz="1600" dirty="0" smtClean="0">
                <a:solidFill>
                  <a:schemeClr val="bg1"/>
                </a:solidFill>
                <a:ea typeface="ヒラギノ角ゴ Pro W3" pitchFamily="1" charset="-128"/>
                <a:cs typeface="Trebuchet MS"/>
              </a:defRPr>
            </a:lvl1pPr>
          </a:lstStyle>
          <a:p>
            <a:pPr marL="0" lvl="0" indent="0" fontAlgn="auto">
              <a:spcBef>
                <a:spcPts val="0"/>
              </a:spcBef>
              <a:spcAft>
                <a:spcPts val="0"/>
              </a:spcAft>
              <a:buNone/>
            </a:pPr>
            <a:r>
              <a:rPr lang="en-US" dirty="0"/>
              <a:t>Click to edit Master text</a:t>
            </a:r>
          </a:p>
        </p:txBody>
      </p:sp>
      <p:sp>
        <p:nvSpPr>
          <p:cNvPr id="25" name="Content Placeholder 2"/>
          <p:cNvSpPr>
            <a:spLocks noGrp="1"/>
          </p:cNvSpPr>
          <p:nvPr>
            <p:ph idx="29"/>
          </p:nvPr>
        </p:nvSpPr>
        <p:spPr bwMode="gray">
          <a:xfrm>
            <a:off x="8017714" y="2222289"/>
            <a:ext cx="3546113" cy="431799"/>
          </a:xfrm>
          <a:prstGeom prst="rect">
            <a:avLst/>
          </a:prstGeom>
          <a:solidFill>
            <a:srgbClr val="1B60AB"/>
          </a:solidFill>
          <a:ln>
            <a:solidFill>
              <a:schemeClr val="accent1"/>
            </a:solidFill>
          </a:ln>
          <a:extLst>
            <a:ext uri="{FAA26D3D-D897-4be2-8F04-BA451C77F1D7}">
              <ma14:placeholderFlag xmlns="" xmlns:ma14="http://schemas.microsoft.com/office/mac/drawingml/2011/main" val="1"/>
            </a:ext>
          </a:extLst>
        </p:spPr>
        <p:txBody>
          <a:bodyPr vert="horz" wrap="square" lIns="68580" tIns="34290" rIns="68580" bIns="34290" numCol="1" anchor="ctr" anchorCtr="0" compatLnSpc="1">
            <a:prstTxWarp prst="textNoShape">
              <a:avLst/>
            </a:prstTxWarp>
            <a:noAutofit/>
          </a:bodyPr>
          <a:lstStyle>
            <a:lvl1pPr>
              <a:defRPr lang="en-US" sz="1600" dirty="0" smtClean="0">
                <a:solidFill>
                  <a:schemeClr val="bg1"/>
                </a:solidFill>
                <a:ea typeface="ヒラギノ角ゴ Pro W3" pitchFamily="1" charset="-128"/>
                <a:cs typeface="Trebuchet MS"/>
              </a:defRPr>
            </a:lvl1pPr>
          </a:lstStyle>
          <a:p>
            <a:pPr marL="0" lvl="0" indent="0" fontAlgn="auto">
              <a:spcBef>
                <a:spcPts val="0"/>
              </a:spcBef>
              <a:spcAft>
                <a:spcPts val="0"/>
              </a:spcAft>
              <a:buNone/>
            </a:pPr>
            <a:r>
              <a:rPr lang="en-US" dirty="0"/>
              <a:t>Click to edit Master text</a:t>
            </a:r>
          </a:p>
        </p:txBody>
      </p:sp>
      <p:sp>
        <p:nvSpPr>
          <p:cNvPr id="5" name="Content Placeholder 2"/>
          <p:cNvSpPr>
            <a:spLocks noGrp="1"/>
          </p:cNvSpPr>
          <p:nvPr>
            <p:ph sz="quarter" idx="30"/>
          </p:nvPr>
        </p:nvSpPr>
        <p:spPr>
          <a:xfrm>
            <a:off x="609600" y="2450911"/>
            <a:ext cx="3547872" cy="3840000"/>
          </a:xfrm>
          <a:prstGeom prst="rect">
            <a:avLst/>
          </a:prstGeom>
          <a:ln>
            <a:solidFill>
              <a:schemeClr val="bg1">
                <a:lumMod val="50000"/>
              </a:schemeClr>
            </a:solidFill>
          </a:ln>
        </p:spPr>
        <p:txBody>
          <a:bodyPr tIns="171450"/>
          <a:lstStyle>
            <a:lvl2pPr>
              <a:buClr>
                <a:srgbClr val="1268B3"/>
              </a:buClr>
              <a:defRPr/>
            </a:lvl2pPr>
            <a:lvl3pPr>
              <a:buClr>
                <a:srgbClr val="1268B3"/>
              </a:buClr>
              <a:defRPr/>
            </a:lvl3pPr>
            <a:lvl4pPr>
              <a:buClr>
                <a:srgbClr val="1268B3"/>
              </a:buClr>
              <a:defRPr/>
            </a:lvl4pPr>
            <a:lvl5pPr>
              <a:buClr>
                <a:srgbClr val="1268B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22"/>
          </p:nvPr>
        </p:nvSpPr>
        <p:spPr bwMode="gray">
          <a:xfrm>
            <a:off x="609601" y="2222289"/>
            <a:ext cx="3542664" cy="431799"/>
          </a:xfrm>
          <a:prstGeom prst="rect">
            <a:avLst/>
          </a:prstGeom>
          <a:solidFill>
            <a:srgbClr val="1B60AB"/>
          </a:solidFill>
          <a:ln>
            <a:solidFill>
              <a:schemeClr val="accent1"/>
            </a:solidFill>
          </a:ln>
          <a:extLst>
            <a:ext uri="{FAA26D3D-D897-4be2-8F04-BA451C77F1D7}">
              <ma14:placeholderFlag xmlns="" xmlns:ma14="http://schemas.microsoft.com/office/mac/drawingml/2011/main" val="1"/>
            </a:ext>
          </a:extLst>
        </p:spPr>
        <p:txBody>
          <a:bodyPr vert="horz" wrap="square" lIns="68580" tIns="34290" rIns="68580" bIns="34290" numCol="1" anchor="ctr" anchorCtr="0" compatLnSpc="1">
            <a:prstTxWarp prst="textNoShape">
              <a:avLst/>
            </a:prstTxWarp>
            <a:noAutofit/>
          </a:bodyPr>
          <a:lstStyle>
            <a:lvl1pPr>
              <a:defRPr lang="en-US" sz="1600" dirty="0" smtClean="0">
                <a:solidFill>
                  <a:schemeClr val="bg1"/>
                </a:solidFill>
                <a:ea typeface="ヒラギノ角ゴ Pro W3" pitchFamily="1" charset="-128"/>
                <a:cs typeface="Trebuchet MS"/>
              </a:defRPr>
            </a:lvl1pPr>
          </a:lstStyle>
          <a:p>
            <a:pPr marL="0" lvl="0" indent="0" fontAlgn="auto">
              <a:spcBef>
                <a:spcPts val="0"/>
              </a:spcBef>
              <a:spcAft>
                <a:spcPts val="0"/>
              </a:spcAft>
              <a:buNone/>
            </a:pPr>
            <a:r>
              <a:rPr lang="en-US" dirty="0"/>
              <a:t>Click to edit Master text</a:t>
            </a:r>
          </a:p>
        </p:txBody>
      </p:sp>
      <p:sp>
        <p:nvSpPr>
          <p:cNvPr id="16" name="Text Placeholder 4"/>
          <p:cNvSpPr>
            <a:spLocks noGrp="1"/>
          </p:cNvSpPr>
          <p:nvPr>
            <p:ph type="body" sz="quarter" idx="10"/>
          </p:nvPr>
        </p:nvSpPr>
        <p:spPr>
          <a:xfrm>
            <a:off x="530573" y="1649713"/>
            <a:ext cx="11051828" cy="356572"/>
          </a:xfrm>
          <a:prstGeom prst="rect">
            <a:avLst/>
          </a:prstGeom>
        </p:spPr>
        <p:txBody>
          <a:bodyPr wrap="square" anchor="t">
            <a:spAutoFit/>
          </a:bodyPr>
          <a:lstStyle>
            <a:lvl1pPr marL="0" indent="0">
              <a:buFontTx/>
              <a:buNone/>
              <a:defRPr sz="1867" b="0" i="0" cap="all" baseline="0">
                <a:solidFill>
                  <a:srgbClr val="717171"/>
                </a:solidFill>
                <a:latin typeface="+mn-lt"/>
                <a:cs typeface="Trebuchet MS"/>
              </a:defRPr>
            </a:lvl1pPr>
          </a:lstStyle>
          <a:p>
            <a:pPr lvl="0"/>
            <a:r>
              <a:rPr lang="en-US" dirty="0"/>
              <a:t>Click to edit Master text styles</a:t>
            </a:r>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33"/>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3210775231"/>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Photos with Three Paragraphs">
    <p:spTree>
      <p:nvGrpSpPr>
        <p:cNvPr id="1" name=""/>
        <p:cNvGrpSpPr/>
        <p:nvPr/>
      </p:nvGrpSpPr>
      <p:grpSpPr>
        <a:xfrm>
          <a:off x="0" y="0"/>
          <a:ext cx="0" cy="0"/>
          <a:chOff x="0" y="0"/>
          <a:chExt cx="0" cy="0"/>
        </a:xfrm>
      </p:grpSpPr>
      <p:sp>
        <p:nvSpPr>
          <p:cNvPr id="9" name="Picture Placeholder 4"/>
          <p:cNvSpPr>
            <a:spLocks noGrp="1"/>
          </p:cNvSpPr>
          <p:nvPr>
            <p:ph type="pic" sz="quarter" idx="10"/>
          </p:nvPr>
        </p:nvSpPr>
        <p:spPr>
          <a:xfrm>
            <a:off x="634076" y="2230545"/>
            <a:ext cx="3504000" cy="2880000"/>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10" name="Picture Placeholder 4"/>
          <p:cNvSpPr>
            <a:spLocks noGrp="1"/>
          </p:cNvSpPr>
          <p:nvPr>
            <p:ph type="pic" sz="quarter" idx="20"/>
          </p:nvPr>
        </p:nvSpPr>
        <p:spPr>
          <a:xfrm>
            <a:off x="4331184" y="2230545"/>
            <a:ext cx="3504000" cy="2880000"/>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11" name="Picture Placeholder 4"/>
          <p:cNvSpPr>
            <a:spLocks noGrp="1"/>
          </p:cNvSpPr>
          <p:nvPr>
            <p:ph type="pic" sz="quarter" idx="12"/>
          </p:nvPr>
        </p:nvSpPr>
        <p:spPr>
          <a:xfrm>
            <a:off x="8028292" y="2230545"/>
            <a:ext cx="3543757" cy="2880000"/>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20" name="Text Placeholder 4"/>
          <p:cNvSpPr>
            <a:spLocks noGrp="1"/>
          </p:cNvSpPr>
          <p:nvPr>
            <p:ph type="body" sz="quarter" idx="21"/>
          </p:nvPr>
        </p:nvSpPr>
        <p:spPr>
          <a:xfrm>
            <a:off x="530572" y="1649713"/>
            <a:ext cx="11059293"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14" name="Text Placeholder 2"/>
          <p:cNvSpPr>
            <a:spLocks noGrp="1"/>
          </p:cNvSpPr>
          <p:nvPr>
            <p:ph idx="1" hasCustomPrompt="1"/>
          </p:nvPr>
        </p:nvSpPr>
        <p:spPr>
          <a:xfrm>
            <a:off x="614749" y="5225238"/>
            <a:ext cx="3504000" cy="1181308"/>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latin typeface="+mn-lt"/>
              </a:defRPr>
            </a:lvl2pPr>
            <a:lvl3pPr>
              <a:buClr>
                <a:srgbClr val="1268B3"/>
              </a:buClr>
              <a:defRPr>
                <a:latin typeface="+mn-lt"/>
              </a:defRPr>
            </a:lvl3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styles</a:t>
            </a:r>
          </a:p>
          <a:p>
            <a:pPr lvl="1"/>
            <a:r>
              <a:rPr lang="en-US" dirty="0"/>
              <a:t>Second level</a:t>
            </a:r>
          </a:p>
          <a:p>
            <a:pPr lvl="2"/>
            <a:r>
              <a:rPr lang="en-US" dirty="0"/>
              <a:t>Third level</a:t>
            </a:r>
          </a:p>
        </p:txBody>
      </p:sp>
      <p:sp>
        <p:nvSpPr>
          <p:cNvPr id="18" name="Text Placeholder 2"/>
          <p:cNvSpPr>
            <a:spLocks noGrp="1"/>
          </p:cNvSpPr>
          <p:nvPr>
            <p:ph idx="24" hasCustomPrompt="1"/>
          </p:nvPr>
        </p:nvSpPr>
        <p:spPr>
          <a:xfrm>
            <a:off x="4339853" y="5225238"/>
            <a:ext cx="3504000" cy="1181308"/>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latin typeface="+mn-lt"/>
              </a:defRPr>
            </a:lvl2pPr>
            <a:lvl3pPr>
              <a:buClr>
                <a:srgbClr val="1268B3"/>
              </a:buClr>
              <a:defRPr>
                <a:latin typeface="+mn-lt"/>
              </a:defRPr>
            </a:lvl3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styles</a:t>
            </a:r>
          </a:p>
          <a:p>
            <a:pPr lvl="1"/>
            <a:r>
              <a:rPr lang="en-US" dirty="0"/>
              <a:t>Second level</a:t>
            </a:r>
          </a:p>
          <a:p>
            <a:pPr lvl="2"/>
            <a:r>
              <a:rPr lang="en-US" dirty="0"/>
              <a:t>Third level</a:t>
            </a:r>
          </a:p>
        </p:txBody>
      </p:sp>
      <p:sp>
        <p:nvSpPr>
          <p:cNvPr id="19" name="Text Placeholder 2"/>
          <p:cNvSpPr>
            <a:spLocks noGrp="1"/>
          </p:cNvSpPr>
          <p:nvPr>
            <p:ph idx="25" hasCustomPrompt="1"/>
          </p:nvPr>
        </p:nvSpPr>
        <p:spPr>
          <a:xfrm>
            <a:off x="8064959" y="5225238"/>
            <a:ext cx="3504000" cy="1181308"/>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latin typeface="+mn-lt"/>
              </a:defRPr>
            </a:lvl2pPr>
            <a:lvl3pPr>
              <a:buClr>
                <a:srgbClr val="1268B3"/>
              </a:buClr>
              <a:defRPr>
                <a:latin typeface="+mn-lt"/>
              </a:defRPr>
            </a:lvl3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styles</a:t>
            </a:r>
          </a:p>
          <a:p>
            <a:pPr lvl="1"/>
            <a:r>
              <a:rPr lang="en-US" dirty="0"/>
              <a:t>Second level</a:t>
            </a:r>
          </a:p>
          <a:p>
            <a:pPr lvl="2"/>
            <a:r>
              <a:rPr lang="en-US" dirty="0"/>
              <a:t>Third level</a:t>
            </a:r>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26"/>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1355913122"/>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Photos with Two Paragraphs">
    <p:spTree>
      <p:nvGrpSpPr>
        <p:cNvPr id="1" name=""/>
        <p:cNvGrpSpPr/>
        <p:nvPr/>
      </p:nvGrpSpPr>
      <p:grpSpPr>
        <a:xfrm>
          <a:off x="0" y="0"/>
          <a:ext cx="0" cy="0"/>
          <a:chOff x="0" y="0"/>
          <a:chExt cx="0" cy="0"/>
        </a:xfrm>
      </p:grpSpPr>
      <p:sp>
        <p:nvSpPr>
          <p:cNvPr id="16" name="Text Placeholder 4"/>
          <p:cNvSpPr>
            <a:spLocks noGrp="1"/>
          </p:cNvSpPr>
          <p:nvPr>
            <p:ph type="body" sz="quarter" idx="10"/>
          </p:nvPr>
        </p:nvSpPr>
        <p:spPr>
          <a:xfrm>
            <a:off x="530573" y="1649718"/>
            <a:ext cx="11051828" cy="356572"/>
          </a:xfrm>
          <a:prstGeom prst="rect">
            <a:avLst/>
          </a:prstGeom>
        </p:spPr>
        <p:txBody>
          <a:bodyPr wrap="square" anchor="t">
            <a:spAutoFit/>
          </a:bodyPr>
          <a:lstStyle>
            <a:lvl1pPr marL="0" indent="0">
              <a:buFontTx/>
              <a:buNone/>
              <a:defRPr sz="1867" b="0" i="0" cap="all" baseline="0">
                <a:solidFill>
                  <a:schemeClr val="accent5"/>
                </a:solidFill>
                <a:latin typeface="+mn-lt"/>
                <a:cs typeface="Trebuchet MS"/>
              </a:defRPr>
            </a:lvl1pPr>
          </a:lstStyle>
          <a:p>
            <a:pPr lvl="0"/>
            <a:r>
              <a:rPr lang="en-US" dirty="0"/>
              <a:t>Click to edit Master text styles</a:t>
            </a:r>
          </a:p>
        </p:txBody>
      </p:sp>
      <p:sp>
        <p:nvSpPr>
          <p:cNvPr id="15" name="Text Placeholder 2"/>
          <p:cNvSpPr>
            <a:spLocks noGrp="1"/>
          </p:cNvSpPr>
          <p:nvPr>
            <p:ph idx="24"/>
          </p:nvPr>
        </p:nvSpPr>
        <p:spPr>
          <a:xfrm>
            <a:off x="6241516" y="5211697"/>
            <a:ext cx="5328000" cy="1194855"/>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latin typeface="+mn-lt"/>
              </a:defRPr>
            </a:lvl2pPr>
            <a:lvl3pPr>
              <a:buClr>
                <a:srgbClr val="1268B3"/>
              </a:buClr>
              <a:defRPr>
                <a:latin typeface="+mn-lt"/>
              </a:defRPr>
            </a:lvl3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text styles</a:t>
            </a:r>
          </a:p>
          <a:p>
            <a:pPr lvl="1"/>
            <a:r>
              <a:rPr lang="en-US" dirty="0"/>
              <a:t>Second level</a:t>
            </a:r>
          </a:p>
          <a:p>
            <a:pPr lvl="2"/>
            <a:r>
              <a:rPr lang="en-US" dirty="0"/>
              <a:t>Third level</a:t>
            </a:r>
          </a:p>
        </p:txBody>
      </p:sp>
      <p:sp>
        <p:nvSpPr>
          <p:cNvPr id="18" name="Picture Placeholder 4"/>
          <p:cNvSpPr>
            <a:spLocks noGrp="1"/>
          </p:cNvSpPr>
          <p:nvPr>
            <p:ph type="pic" sz="quarter" idx="25"/>
          </p:nvPr>
        </p:nvSpPr>
        <p:spPr>
          <a:xfrm>
            <a:off x="633559" y="2230551"/>
            <a:ext cx="5330952" cy="2878376"/>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19" name="Text Placeholder 2"/>
          <p:cNvSpPr>
            <a:spLocks noGrp="1"/>
          </p:cNvSpPr>
          <p:nvPr>
            <p:ph idx="1"/>
          </p:nvPr>
        </p:nvSpPr>
        <p:spPr>
          <a:xfrm>
            <a:off x="623399" y="5211697"/>
            <a:ext cx="5330952" cy="1194855"/>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latin typeface="+mn-lt"/>
              </a:defRPr>
            </a:lvl2pPr>
            <a:lvl3pPr>
              <a:buClr>
                <a:srgbClr val="1268B3"/>
              </a:buClr>
              <a:defRPr>
                <a:latin typeface="+mn-lt"/>
              </a:defRPr>
            </a:lvl3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text styles</a:t>
            </a:r>
          </a:p>
          <a:p>
            <a:pPr lvl="1"/>
            <a:r>
              <a:rPr lang="en-US" dirty="0"/>
              <a:t>Second level</a:t>
            </a:r>
          </a:p>
          <a:p>
            <a:pPr lvl="2"/>
            <a:r>
              <a:rPr lang="en-US" dirty="0"/>
              <a:t>Third level</a:t>
            </a:r>
          </a:p>
        </p:txBody>
      </p:sp>
      <p:sp>
        <p:nvSpPr>
          <p:cNvPr id="20" name="Picture Placeholder 4"/>
          <p:cNvSpPr>
            <a:spLocks noGrp="1"/>
          </p:cNvSpPr>
          <p:nvPr>
            <p:ph type="pic" sz="quarter" idx="26"/>
          </p:nvPr>
        </p:nvSpPr>
        <p:spPr>
          <a:xfrm>
            <a:off x="6241516" y="2230551"/>
            <a:ext cx="5330952" cy="2878376"/>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27"/>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1805294748"/>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 with Three Paragraphs">
    <p:spTree>
      <p:nvGrpSpPr>
        <p:cNvPr id="1" name=""/>
        <p:cNvGrpSpPr/>
        <p:nvPr/>
      </p:nvGrpSpPr>
      <p:grpSpPr>
        <a:xfrm>
          <a:off x="0" y="0"/>
          <a:ext cx="0" cy="0"/>
          <a:chOff x="0" y="0"/>
          <a:chExt cx="0" cy="0"/>
        </a:xfrm>
      </p:grpSpPr>
      <p:sp>
        <p:nvSpPr>
          <p:cNvPr id="12" name="Text Placeholder 4"/>
          <p:cNvSpPr>
            <a:spLocks noGrp="1"/>
          </p:cNvSpPr>
          <p:nvPr>
            <p:ph type="body" sz="quarter" idx="20"/>
          </p:nvPr>
        </p:nvSpPr>
        <p:spPr>
          <a:xfrm>
            <a:off x="530573" y="1649713"/>
            <a:ext cx="11051828" cy="356572"/>
          </a:xfrm>
          <a:prstGeom prst="rect">
            <a:avLst/>
          </a:prstGeom>
        </p:spPr>
        <p:txBody>
          <a:bodyPr wrap="square" anchor="t">
            <a:spAutoFit/>
          </a:bodyPr>
          <a:lstStyle>
            <a:lvl1pPr marL="0" indent="0">
              <a:buFontTx/>
              <a:buNone/>
              <a:defRPr sz="1867" b="0" i="0" cap="all" baseline="0">
                <a:solidFill>
                  <a:srgbClr val="717171"/>
                </a:solidFill>
                <a:latin typeface="+mn-lt"/>
                <a:cs typeface="Trebuchet MS"/>
              </a:defRPr>
            </a:lvl1pPr>
          </a:lstStyle>
          <a:p>
            <a:pPr lvl="0"/>
            <a:r>
              <a:rPr lang="en-US" dirty="0"/>
              <a:t>Click to edit Master text styles</a:t>
            </a:r>
          </a:p>
        </p:txBody>
      </p:sp>
      <p:sp>
        <p:nvSpPr>
          <p:cNvPr id="19" name="Text Placeholder 2"/>
          <p:cNvSpPr>
            <a:spLocks noGrp="1"/>
          </p:cNvSpPr>
          <p:nvPr>
            <p:ph idx="1" hasCustomPrompt="1"/>
          </p:nvPr>
        </p:nvSpPr>
        <p:spPr>
          <a:xfrm>
            <a:off x="588772" y="5211705"/>
            <a:ext cx="3504000" cy="1154201"/>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solidFill>
                  <a:schemeClr val="accent5"/>
                </a:solidFill>
                <a:latin typeface="+mn-lt"/>
              </a:defRPr>
            </a:lvl2pPr>
            <a:lvl3pPr>
              <a:buClr>
                <a:srgbClr val="1268B3"/>
              </a:buClr>
              <a:defRPr>
                <a:solidFill>
                  <a:schemeClr val="accent5"/>
                </a:solidFill>
                <a:latin typeface="+mn-lt"/>
              </a:defRPr>
            </a:lvl3pPr>
            <a:lvl4pPr>
              <a:defRPr>
                <a:solidFill>
                  <a:schemeClr val="accent5"/>
                </a:solidFill>
              </a:defRPr>
            </a:lvl4pPr>
            <a:lvl5pPr>
              <a:defRPr>
                <a:solidFill>
                  <a:schemeClr val="accent5"/>
                </a:solidFill>
              </a:defRPr>
            </a:lvl5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styles</a:t>
            </a:r>
          </a:p>
          <a:p>
            <a:pPr lvl="1"/>
            <a:r>
              <a:rPr lang="en-US" dirty="0"/>
              <a:t>Second level</a:t>
            </a:r>
          </a:p>
          <a:p>
            <a:pPr lvl="2"/>
            <a:r>
              <a:rPr lang="en-US" dirty="0"/>
              <a:t>Third level</a:t>
            </a:r>
          </a:p>
        </p:txBody>
      </p:sp>
      <p:sp>
        <p:nvSpPr>
          <p:cNvPr id="20" name="Text Placeholder 2"/>
          <p:cNvSpPr>
            <a:spLocks noGrp="1"/>
          </p:cNvSpPr>
          <p:nvPr>
            <p:ph idx="24" hasCustomPrompt="1"/>
          </p:nvPr>
        </p:nvSpPr>
        <p:spPr>
          <a:xfrm>
            <a:off x="4333587" y="5211705"/>
            <a:ext cx="3504000" cy="1154201"/>
          </a:xfrm>
          <a:prstGeom prst="rect">
            <a:avLst/>
          </a:prstGeom>
        </p:spPr>
        <p:txBody>
          <a:bodyPr vert="horz" lIns="68580" tIns="34290" rIns="68580" bIns="34290" rtlCol="0">
            <a:normAutofit/>
          </a:bodyPr>
          <a:lstStyle>
            <a:lvl1pPr marL="0" indent="0">
              <a:buFont typeface="Arial" pitchFamily="34" charset="0"/>
              <a:buNone/>
              <a:defRPr b="1">
                <a:solidFill>
                  <a:srgbClr val="1B60AB"/>
                </a:solidFill>
                <a:latin typeface="+mn-lt"/>
              </a:defRPr>
            </a:lvl1pPr>
            <a:lvl2pPr>
              <a:buClr>
                <a:srgbClr val="1268B3"/>
              </a:buClr>
              <a:defRPr>
                <a:solidFill>
                  <a:schemeClr val="accent5"/>
                </a:solidFill>
                <a:latin typeface="+mn-lt"/>
              </a:defRPr>
            </a:lvl2pPr>
            <a:lvl3pPr>
              <a:buClr>
                <a:srgbClr val="1268B3"/>
              </a:buClr>
              <a:defRPr>
                <a:solidFill>
                  <a:schemeClr val="accent5"/>
                </a:solidFill>
                <a:latin typeface="+mn-lt"/>
              </a:defRPr>
            </a:lvl3pPr>
            <a:lvl4pPr>
              <a:defRPr>
                <a:solidFill>
                  <a:schemeClr val="accent5"/>
                </a:solidFill>
              </a:defRPr>
            </a:lvl4pPr>
            <a:lvl5pPr>
              <a:defRPr>
                <a:solidFill>
                  <a:schemeClr val="accent5"/>
                </a:solidFill>
              </a:defRPr>
            </a:lvl5pPr>
          </a:lstStyle>
          <a:p>
            <a:pPr lvl="0"/>
            <a:r>
              <a:rPr lang="en-US" dirty="0"/>
              <a:t>Click to edit Master styles</a:t>
            </a:r>
          </a:p>
          <a:p>
            <a:pPr lvl="1"/>
            <a:r>
              <a:rPr lang="en-US" dirty="0"/>
              <a:t>Second level</a:t>
            </a:r>
          </a:p>
          <a:p>
            <a:pPr lvl="2"/>
            <a:r>
              <a:rPr lang="en-US" dirty="0"/>
              <a:t>Third level</a:t>
            </a:r>
          </a:p>
        </p:txBody>
      </p:sp>
      <p:sp>
        <p:nvSpPr>
          <p:cNvPr id="21" name="Text Placeholder 2"/>
          <p:cNvSpPr>
            <a:spLocks noGrp="1"/>
          </p:cNvSpPr>
          <p:nvPr>
            <p:ph idx="25" hasCustomPrompt="1"/>
          </p:nvPr>
        </p:nvSpPr>
        <p:spPr>
          <a:xfrm>
            <a:off x="8078400" y="5211705"/>
            <a:ext cx="3504000" cy="1154201"/>
          </a:xfrm>
          <a:prstGeom prst="rect">
            <a:avLst/>
          </a:prstGeom>
        </p:spPr>
        <p:txBody>
          <a:bodyPr vert="horz" lIns="68580" tIns="34290" rIns="68580" bIns="34290" rtlCol="0">
            <a:normAutofit/>
          </a:bodyPr>
          <a:lstStyle>
            <a:lvl1pPr marL="0" indent="0">
              <a:buFont typeface="Arial" pitchFamily="34" charset="0"/>
              <a:buNone/>
              <a:defRPr lang="en-US" sz="1867" b="1" kern="1200" baseline="0" noProof="0" dirty="0" smtClean="0">
                <a:solidFill>
                  <a:srgbClr val="1B60AB"/>
                </a:solidFill>
                <a:latin typeface="+mn-lt"/>
                <a:ea typeface="ＭＳ Ｐゴシック" charset="0"/>
                <a:cs typeface="ＭＳ Ｐゴシック" charset="0"/>
              </a:defRPr>
            </a:lvl1pPr>
            <a:lvl2pPr>
              <a:buClr>
                <a:srgbClr val="1268B3"/>
              </a:buClr>
              <a:defRPr>
                <a:solidFill>
                  <a:schemeClr val="accent5"/>
                </a:solidFill>
                <a:latin typeface="+mn-lt"/>
              </a:defRPr>
            </a:lvl2pPr>
            <a:lvl3pPr>
              <a:buClr>
                <a:srgbClr val="1268B3"/>
              </a:buClr>
              <a:defRPr>
                <a:solidFill>
                  <a:schemeClr val="accent5"/>
                </a:solidFill>
                <a:latin typeface="+mn-lt"/>
              </a:defRPr>
            </a:lvl3pPr>
            <a:lvl4pPr>
              <a:defRPr>
                <a:solidFill>
                  <a:schemeClr val="accent5"/>
                </a:solidFill>
              </a:defRPr>
            </a:lvl4pPr>
            <a:lvl5pPr>
              <a:defRPr>
                <a:solidFill>
                  <a:schemeClr val="accent5"/>
                </a:solidFill>
              </a:defRPr>
            </a:lvl5pPr>
          </a:lstStyle>
          <a:p>
            <a:pPr marL="0" marR="0" lvl="0" indent="0" algn="l" defTabSz="457189" rtl="0" eaLnBrk="1" fontAlgn="base" latinLnBrk="0" hangingPunct="1">
              <a:lnSpc>
                <a:spcPct val="100000"/>
              </a:lnSpc>
              <a:spcBef>
                <a:spcPts val="600"/>
              </a:spcBef>
              <a:spcAft>
                <a:spcPct val="0"/>
              </a:spcAft>
              <a:buClr>
                <a:srgbClr val="4E84C4"/>
              </a:buClr>
              <a:buSzTx/>
              <a:buFont typeface="Arial" pitchFamily="34" charset="0"/>
              <a:buNone/>
              <a:tabLst/>
            </a:pPr>
            <a:r>
              <a:rPr lang="en-US" dirty="0"/>
              <a:t>Click to edit Master styles</a:t>
            </a:r>
          </a:p>
          <a:p>
            <a:pPr lvl="1"/>
            <a:r>
              <a:rPr lang="en-US" dirty="0"/>
              <a:t>Second level</a:t>
            </a:r>
          </a:p>
          <a:p>
            <a:pPr lvl="2"/>
            <a:r>
              <a:rPr lang="en-US" dirty="0"/>
              <a:t>Third level</a:t>
            </a:r>
          </a:p>
        </p:txBody>
      </p:sp>
      <p:sp>
        <p:nvSpPr>
          <p:cNvPr id="15" name="Picture Placeholder 4"/>
          <p:cNvSpPr>
            <a:spLocks noGrp="1"/>
          </p:cNvSpPr>
          <p:nvPr>
            <p:ph type="pic" sz="quarter" idx="26"/>
          </p:nvPr>
        </p:nvSpPr>
        <p:spPr>
          <a:xfrm>
            <a:off x="632439" y="2230545"/>
            <a:ext cx="10943167" cy="2878376"/>
          </a:xfrm>
          <a:prstGeom prst="rect">
            <a:avLst/>
          </a:prstGeom>
          <a:solidFill>
            <a:schemeClr val="accent5"/>
          </a:solidFill>
        </p:spPr>
        <p:txBody>
          <a:bodyPr/>
          <a:lstStyle>
            <a:lvl1pPr marL="0" indent="0">
              <a:buFontTx/>
              <a:buNone/>
              <a:defRPr>
                <a:solidFill>
                  <a:schemeClr val="bg1"/>
                </a:solidFill>
              </a:defRPr>
            </a:lvl1pPr>
          </a:lstStyle>
          <a:p>
            <a:r>
              <a:rPr lang="en-US" dirty="0"/>
              <a:t>Click icon to add picture</a:t>
            </a:r>
            <a:endParaRPr lang="en-GB" dirty="0"/>
          </a:p>
        </p:txBody>
      </p:sp>
      <p:sp>
        <p:nvSpPr>
          <p:cNvPr id="3" name="Title 2"/>
          <p:cNvSpPr>
            <a:spLocks noGrp="1"/>
          </p:cNvSpPr>
          <p:nvPr>
            <p:ph type="title"/>
          </p:nvPr>
        </p:nvSpPr>
        <p:spPr/>
        <p:txBody>
          <a:bodyPr/>
          <a:lstStyle/>
          <a:p>
            <a:r>
              <a:rPr lang="en-US"/>
              <a:t>Click to edit Master title style</a:t>
            </a:r>
          </a:p>
        </p:txBody>
      </p:sp>
      <p:sp>
        <p:nvSpPr>
          <p:cNvPr id="2" name="Slide Number Placeholder 1"/>
          <p:cNvSpPr>
            <a:spLocks noGrp="1"/>
          </p:cNvSpPr>
          <p:nvPr>
            <p:ph type="sldNum" sz="quarter" idx="27"/>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3132449618"/>
      </p:ext>
    </p:extLst>
  </p:cSld>
  <p:clrMapOvr>
    <a:masterClrMapping/>
  </p:clrMapOvr>
  <p:extLst>
    <p:ext uri="{DCECCB84-F9BA-43D5-87BE-67443E8EF086}">
      <p15:sldGuideLst xmlns:p15="http://schemas.microsoft.com/office/powerpoint/2012/main">
        <p15:guide id="1" orient="horz" pos="9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2D2F243-6337-4E3B-AC27-21132E4B3D63}" type="slidenum">
              <a:rPr lang="en-US" smtClean="0"/>
              <a:pPr/>
              <a:t>‹#›</a:t>
            </a:fld>
            <a:endParaRPr lang="en-US" dirty="0"/>
          </a:p>
        </p:txBody>
      </p:sp>
    </p:spTree>
    <p:extLst>
      <p:ext uri="{BB962C8B-B14F-4D97-AF65-F5344CB8AC3E}">
        <p14:creationId xmlns:p14="http://schemas.microsoft.com/office/powerpoint/2010/main" val="31455643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3"/>
          <p:cNvSpPr txBox="1">
            <a:spLocks/>
          </p:cNvSpPr>
          <p:nvPr userDrawn="1"/>
        </p:nvSpPr>
        <p:spPr bwMode="auto">
          <a:xfrm>
            <a:off x="2460426" y="2442558"/>
            <a:ext cx="7232215" cy="11476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600" b="1" kern="1200" cap="all" baseline="0">
                <a:solidFill>
                  <a:srgbClr val="3D86C6"/>
                </a:solidFill>
                <a:latin typeface="Arial Black" panose="020B0A04020102020204" pitchFamily="34" charset="0"/>
                <a:ea typeface="ＭＳ Ｐゴシック" charset="0"/>
                <a:cs typeface="Arial Black" panose="020B0A04020102020204" pitchFamily="34" charset="0"/>
              </a:defRPr>
            </a:lvl1pPr>
            <a:lvl2pPr algn="l" defTabSz="457200" rtl="0" eaLnBrk="1" fontAlgn="base" hangingPunct="1">
              <a:spcBef>
                <a:spcPct val="0"/>
              </a:spcBef>
              <a:spcAft>
                <a:spcPct val="0"/>
              </a:spcAft>
              <a:defRPr sz="2800">
                <a:solidFill>
                  <a:srgbClr val="4E84C4"/>
                </a:solidFill>
                <a:latin typeface="Arial" charset="0"/>
                <a:ea typeface="ＭＳ Ｐゴシック" charset="0"/>
              </a:defRPr>
            </a:lvl2pPr>
            <a:lvl3pPr algn="l" defTabSz="457200" rtl="0" eaLnBrk="1" fontAlgn="base" hangingPunct="1">
              <a:spcBef>
                <a:spcPct val="0"/>
              </a:spcBef>
              <a:spcAft>
                <a:spcPct val="0"/>
              </a:spcAft>
              <a:defRPr sz="2800">
                <a:solidFill>
                  <a:srgbClr val="4E84C4"/>
                </a:solidFill>
                <a:latin typeface="Arial" charset="0"/>
                <a:ea typeface="ＭＳ Ｐゴシック" charset="0"/>
              </a:defRPr>
            </a:lvl3pPr>
            <a:lvl4pPr algn="l" defTabSz="457200" rtl="0" eaLnBrk="1" fontAlgn="base" hangingPunct="1">
              <a:spcBef>
                <a:spcPct val="0"/>
              </a:spcBef>
              <a:spcAft>
                <a:spcPct val="0"/>
              </a:spcAft>
              <a:defRPr sz="2800">
                <a:solidFill>
                  <a:srgbClr val="4E84C4"/>
                </a:solidFill>
                <a:latin typeface="Arial" charset="0"/>
                <a:ea typeface="ＭＳ Ｐゴシック" charset="0"/>
              </a:defRPr>
            </a:lvl4pPr>
            <a:lvl5pPr algn="l" defTabSz="457200" rtl="0" eaLnBrk="1" fontAlgn="base" hangingPunct="1">
              <a:spcBef>
                <a:spcPct val="0"/>
              </a:spcBef>
              <a:spcAft>
                <a:spcPct val="0"/>
              </a:spcAft>
              <a:defRPr sz="2800">
                <a:solidFill>
                  <a:srgbClr val="4E84C4"/>
                </a:solidFill>
                <a:latin typeface="Arial" charset="0"/>
                <a:ea typeface="ＭＳ Ｐゴシック" charset="0"/>
              </a:defRPr>
            </a:lvl5pPr>
            <a:lvl6pPr marL="457200" algn="l" defTabSz="457200" rtl="0" eaLnBrk="1" fontAlgn="base" hangingPunct="1">
              <a:spcBef>
                <a:spcPct val="0"/>
              </a:spcBef>
              <a:spcAft>
                <a:spcPct val="0"/>
              </a:spcAft>
              <a:defRPr sz="2800">
                <a:solidFill>
                  <a:srgbClr val="4E84C4"/>
                </a:solidFill>
                <a:latin typeface="Arial" charset="0"/>
                <a:ea typeface="ＭＳ Ｐゴシック" charset="0"/>
              </a:defRPr>
            </a:lvl6pPr>
            <a:lvl7pPr marL="914400" algn="l" defTabSz="457200" rtl="0" eaLnBrk="1" fontAlgn="base" hangingPunct="1">
              <a:spcBef>
                <a:spcPct val="0"/>
              </a:spcBef>
              <a:spcAft>
                <a:spcPct val="0"/>
              </a:spcAft>
              <a:defRPr sz="2800">
                <a:solidFill>
                  <a:srgbClr val="4E84C4"/>
                </a:solidFill>
                <a:latin typeface="Arial" charset="0"/>
                <a:ea typeface="ＭＳ Ｐゴシック" charset="0"/>
              </a:defRPr>
            </a:lvl7pPr>
            <a:lvl8pPr marL="1371600" algn="l" defTabSz="457200" rtl="0" eaLnBrk="1" fontAlgn="base" hangingPunct="1">
              <a:spcBef>
                <a:spcPct val="0"/>
              </a:spcBef>
              <a:spcAft>
                <a:spcPct val="0"/>
              </a:spcAft>
              <a:defRPr sz="2800">
                <a:solidFill>
                  <a:srgbClr val="4E84C4"/>
                </a:solidFill>
                <a:latin typeface="Arial" charset="0"/>
                <a:ea typeface="ＭＳ Ｐゴシック" charset="0"/>
              </a:defRPr>
            </a:lvl8pPr>
            <a:lvl9pPr marL="1828800" algn="l" defTabSz="457200" rtl="0" eaLnBrk="1" fontAlgn="base" hangingPunct="1">
              <a:spcBef>
                <a:spcPct val="0"/>
              </a:spcBef>
              <a:spcAft>
                <a:spcPct val="0"/>
              </a:spcAft>
              <a:defRPr sz="2800">
                <a:solidFill>
                  <a:srgbClr val="4E84C4"/>
                </a:solidFill>
                <a:latin typeface="Arial" charset="0"/>
                <a:ea typeface="ＭＳ Ｐゴシック" charset="0"/>
              </a:defRPr>
            </a:lvl9pPr>
          </a:lstStyle>
          <a:p>
            <a:pPr algn="ctr"/>
            <a:r>
              <a:rPr lang="en-US" sz="7200" b="0" dirty="0">
                <a:solidFill>
                  <a:srgbClr val="1B60AB"/>
                </a:solidFill>
                <a:latin typeface="+mj-lt"/>
                <a:cs typeface="Trebuchet MS"/>
              </a:rPr>
              <a:t>Thank</a:t>
            </a:r>
            <a:r>
              <a:rPr lang="en-US" sz="6000" b="0" dirty="0">
                <a:solidFill>
                  <a:srgbClr val="1B60AB"/>
                </a:solidFill>
                <a:latin typeface="+mj-lt"/>
                <a:cs typeface="Trebuchet MS"/>
              </a:rPr>
              <a:t> </a:t>
            </a:r>
            <a:r>
              <a:rPr lang="en-US" sz="7200" b="0" dirty="0">
                <a:solidFill>
                  <a:srgbClr val="1B60AB"/>
                </a:solidFill>
                <a:latin typeface="+mj-lt"/>
                <a:cs typeface="Trebuchet MS"/>
              </a:rPr>
              <a:t>You</a:t>
            </a:r>
          </a:p>
        </p:txBody>
      </p:sp>
      <p:sp>
        <p:nvSpPr>
          <p:cNvPr id="9" name="Title 3"/>
          <p:cNvSpPr txBox="1">
            <a:spLocks/>
          </p:cNvSpPr>
          <p:nvPr userDrawn="1"/>
        </p:nvSpPr>
        <p:spPr bwMode="auto">
          <a:xfrm>
            <a:off x="2839338" y="4118268"/>
            <a:ext cx="6474391" cy="6617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600" b="1" kern="1200" cap="all" baseline="0">
                <a:solidFill>
                  <a:srgbClr val="3D86C6"/>
                </a:solidFill>
                <a:latin typeface="Arial Black" panose="020B0A04020102020204" pitchFamily="34" charset="0"/>
                <a:ea typeface="ＭＳ Ｐゴシック" charset="0"/>
                <a:cs typeface="Arial Black" panose="020B0A04020102020204" pitchFamily="34" charset="0"/>
              </a:defRPr>
            </a:lvl1pPr>
            <a:lvl2pPr algn="l" defTabSz="457200" rtl="0" eaLnBrk="1" fontAlgn="base" hangingPunct="1">
              <a:spcBef>
                <a:spcPct val="0"/>
              </a:spcBef>
              <a:spcAft>
                <a:spcPct val="0"/>
              </a:spcAft>
              <a:defRPr sz="2800">
                <a:solidFill>
                  <a:srgbClr val="4E84C4"/>
                </a:solidFill>
                <a:latin typeface="Arial" charset="0"/>
                <a:ea typeface="ＭＳ Ｐゴシック" charset="0"/>
              </a:defRPr>
            </a:lvl2pPr>
            <a:lvl3pPr algn="l" defTabSz="457200" rtl="0" eaLnBrk="1" fontAlgn="base" hangingPunct="1">
              <a:spcBef>
                <a:spcPct val="0"/>
              </a:spcBef>
              <a:spcAft>
                <a:spcPct val="0"/>
              </a:spcAft>
              <a:defRPr sz="2800">
                <a:solidFill>
                  <a:srgbClr val="4E84C4"/>
                </a:solidFill>
                <a:latin typeface="Arial" charset="0"/>
                <a:ea typeface="ＭＳ Ｐゴシック" charset="0"/>
              </a:defRPr>
            </a:lvl3pPr>
            <a:lvl4pPr algn="l" defTabSz="457200" rtl="0" eaLnBrk="1" fontAlgn="base" hangingPunct="1">
              <a:spcBef>
                <a:spcPct val="0"/>
              </a:spcBef>
              <a:spcAft>
                <a:spcPct val="0"/>
              </a:spcAft>
              <a:defRPr sz="2800">
                <a:solidFill>
                  <a:srgbClr val="4E84C4"/>
                </a:solidFill>
                <a:latin typeface="Arial" charset="0"/>
                <a:ea typeface="ＭＳ Ｐゴシック" charset="0"/>
              </a:defRPr>
            </a:lvl4pPr>
            <a:lvl5pPr algn="l" defTabSz="457200" rtl="0" eaLnBrk="1" fontAlgn="base" hangingPunct="1">
              <a:spcBef>
                <a:spcPct val="0"/>
              </a:spcBef>
              <a:spcAft>
                <a:spcPct val="0"/>
              </a:spcAft>
              <a:defRPr sz="2800">
                <a:solidFill>
                  <a:srgbClr val="4E84C4"/>
                </a:solidFill>
                <a:latin typeface="Arial" charset="0"/>
                <a:ea typeface="ＭＳ Ｐゴシック" charset="0"/>
              </a:defRPr>
            </a:lvl5pPr>
            <a:lvl6pPr marL="457200" algn="l" defTabSz="457200" rtl="0" eaLnBrk="1" fontAlgn="base" hangingPunct="1">
              <a:spcBef>
                <a:spcPct val="0"/>
              </a:spcBef>
              <a:spcAft>
                <a:spcPct val="0"/>
              </a:spcAft>
              <a:defRPr sz="2800">
                <a:solidFill>
                  <a:srgbClr val="4E84C4"/>
                </a:solidFill>
                <a:latin typeface="Arial" charset="0"/>
                <a:ea typeface="ＭＳ Ｐゴシック" charset="0"/>
              </a:defRPr>
            </a:lvl6pPr>
            <a:lvl7pPr marL="914400" algn="l" defTabSz="457200" rtl="0" eaLnBrk="1" fontAlgn="base" hangingPunct="1">
              <a:spcBef>
                <a:spcPct val="0"/>
              </a:spcBef>
              <a:spcAft>
                <a:spcPct val="0"/>
              </a:spcAft>
              <a:defRPr sz="2800">
                <a:solidFill>
                  <a:srgbClr val="4E84C4"/>
                </a:solidFill>
                <a:latin typeface="Arial" charset="0"/>
                <a:ea typeface="ＭＳ Ｐゴシック" charset="0"/>
              </a:defRPr>
            </a:lvl7pPr>
            <a:lvl8pPr marL="1371600" algn="l" defTabSz="457200" rtl="0" eaLnBrk="1" fontAlgn="base" hangingPunct="1">
              <a:spcBef>
                <a:spcPct val="0"/>
              </a:spcBef>
              <a:spcAft>
                <a:spcPct val="0"/>
              </a:spcAft>
              <a:defRPr sz="2800">
                <a:solidFill>
                  <a:srgbClr val="4E84C4"/>
                </a:solidFill>
                <a:latin typeface="Arial" charset="0"/>
                <a:ea typeface="ＭＳ Ｐゴシック" charset="0"/>
              </a:defRPr>
            </a:lvl8pPr>
            <a:lvl9pPr marL="1828800" algn="l" defTabSz="457200" rtl="0" eaLnBrk="1" fontAlgn="base" hangingPunct="1">
              <a:spcBef>
                <a:spcPct val="0"/>
              </a:spcBef>
              <a:spcAft>
                <a:spcPct val="0"/>
              </a:spcAft>
              <a:defRPr sz="2800">
                <a:solidFill>
                  <a:srgbClr val="4E84C4"/>
                </a:solidFill>
                <a:latin typeface="Arial" charset="0"/>
                <a:ea typeface="ＭＳ Ｐゴシック" charset="0"/>
              </a:defRPr>
            </a:lvl9pPr>
          </a:lstStyle>
          <a:p>
            <a:pPr algn="ctr"/>
            <a:r>
              <a:rPr lang="en-US" sz="3467" cap="none" dirty="0" err="1">
                <a:solidFill>
                  <a:srgbClr val="1B60AB"/>
                </a:solidFill>
                <a:latin typeface="+mn-lt"/>
                <a:cs typeface="Trebuchet MS"/>
              </a:rPr>
              <a:t>tatacommunications.com</a:t>
            </a:r>
            <a:endParaRPr lang="en-US" sz="3467" cap="none" dirty="0">
              <a:solidFill>
                <a:srgbClr val="1B60AB"/>
              </a:solidFill>
              <a:latin typeface="+mn-lt"/>
              <a:cs typeface="Trebuchet MS"/>
            </a:endParaRPr>
          </a:p>
        </p:txBody>
      </p:sp>
      <p:sp>
        <p:nvSpPr>
          <p:cNvPr id="16" name="Rectangle 15"/>
          <p:cNvSpPr/>
          <p:nvPr userDrawn="1"/>
        </p:nvSpPr>
        <p:spPr>
          <a:xfrm>
            <a:off x="9253181" y="5921377"/>
            <a:ext cx="2938819" cy="9366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91440" rIns="91440" bIns="91440" rtlCol="0" anchor="ctr"/>
          <a:lstStyle/>
          <a:p>
            <a:pPr algn="ctr"/>
            <a:endParaRPr lang="en-US" sz="1467" dirty="0">
              <a:solidFill>
                <a:srgbClr val="FFFFFF"/>
              </a:solidFill>
              <a:latin typeface="Trebuchet MS"/>
            </a:endParaRPr>
          </a:p>
        </p:txBody>
      </p:sp>
      <p:grpSp>
        <p:nvGrpSpPr>
          <p:cNvPr id="11" name="Group 10"/>
          <p:cNvGrpSpPr/>
          <p:nvPr userDrawn="1"/>
        </p:nvGrpSpPr>
        <p:grpSpPr>
          <a:xfrm>
            <a:off x="3137707" y="5262790"/>
            <a:ext cx="5877655" cy="706491"/>
            <a:chOff x="2353280" y="3947092"/>
            <a:chExt cx="4408241" cy="529868"/>
          </a:xfrm>
        </p:grpSpPr>
        <p:sp>
          <p:nvSpPr>
            <p:cNvPr id="8" name="Rectangle 7"/>
            <p:cNvSpPr/>
            <p:nvPr userDrawn="1"/>
          </p:nvSpPr>
          <p:spPr>
            <a:xfrm>
              <a:off x="2353280" y="3984326"/>
              <a:ext cx="4408241" cy="492634"/>
            </a:xfrm>
            <a:prstGeom prst="rect">
              <a:avLst/>
            </a:prstGeom>
          </p:spPr>
          <p:txBody>
            <a:bodyPr wrap="square"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tab pos="1655721" algn="l"/>
                </a:tabLst>
                <a:defRPr/>
              </a:pPr>
              <a:r>
                <a:rPr kumimoji="0" lang="en-GB" sz="1067" b="0" i="0" u="none" strike="noStrike" kern="1200" cap="none" spc="0" normalizeH="0" baseline="0" noProof="0" dirty="0">
                  <a:ln>
                    <a:noFill/>
                  </a:ln>
                  <a:solidFill>
                    <a:srgbClr val="1B60AB"/>
                  </a:solidFill>
                  <a:effectLst/>
                  <a:uLnTx/>
                  <a:uFillTx/>
                  <a:latin typeface="+mn-lt"/>
                  <a:ea typeface="ＭＳ Ｐゴシック" charset="0"/>
                  <a:hlinkClick r:id="rId2"/>
                </a:rPr>
                <a:t>www.tatacommunications.com</a:t>
              </a:r>
              <a:r>
                <a:rPr kumimoji="0" lang="en-GB" sz="1067" b="0" i="0" u="none" strike="noStrike" kern="1200" cap="none" spc="0" normalizeH="0" baseline="0" noProof="0" dirty="0">
                  <a:ln>
                    <a:noFill/>
                  </a:ln>
                  <a:solidFill>
                    <a:srgbClr val="1B60AB"/>
                  </a:solidFill>
                  <a:effectLst/>
                  <a:uLnTx/>
                  <a:uFillTx/>
                  <a:latin typeface="+mn-lt"/>
                  <a:ea typeface="ＭＳ Ｐゴシック" charset="0"/>
                </a:rPr>
                <a:t>      @</a:t>
              </a:r>
              <a:r>
                <a:rPr kumimoji="0" lang="en-GB" sz="1067" b="0" i="0" u="none" strike="noStrike" kern="1200" cap="none" spc="0" normalizeH="0" baseline="0" noProof="0" dirty="0" err="1">
                  <a:ln>
                    <a:noFill/>
                  </a:ln>
                  <a:solidFill>
                    <a:srgbClr val="1B60AB"/>
                  </a:solidFill>
                  <a:effectLst/>
                  <a:uLnTx/>
                  <a:uFillTx/>
                  <a:latin typeface="+mn-lt"/>
                  <a:ea typeface="ＭＳ Ｐゴシック" charset="0"/>
                </a:rPr>
                <a:t>tata_comm</a:t>
              </a:r>
              <a:endParaRPr kumimoji="0" lang="en-GB" sz="1067" b="0" i="0" u="none" strike="noStrike" kern="1200" cap="none" spc="0" normalizeH="0" baseline="0" noProof="0" dirty="0">
                <a:ln>
                  <a:noFill/>
                </a:ln>
                <a:solidFill>
                  <a:srgbClr val="1B60AB"/>
                </a:solidFill>
                <a:effectLst/>
                <a:uLnTx/>
                <a:uFillTx/>
                <a:latin typeface="+mn-lt"/>
                <a:ea typeface="ＭＳ Ｐゴシック" charset="0"/>
              </a:endParaRPr>
            </a:p>
            <a:p>
              <a:pPr marL="0" marR="0" lvl="0" indent="0" algn="ctr" defTabSz="914377" rtl="0" eaLnBrk="1" fontAlgn="auto" latinLnBrk="0" hangingPunct="1">
                <a:lnSpc>
                  <a:spcPct val="100000"/>
                </a:lnSpc>
                <a:spcBef>
                  <a:spcPts val="0"/>
                </a:spcBef>
                <a:spcAft>
                  <a:spcPts val="0"/>
                </a:spcAft>
                <a:buClrTx/>
                <a:buSzTx/>
                <a:buFontTx/>
                <a:buNone/>
                <a:tabLst>
                  <a:tab pos="1655721" algn="l"/>
                </a:tabLst>
                <a:defRPr/>
              </a:pPr>
              <a:r>
                <a:rPr kumimoji="0" lang="en-GB" sz="1067" b="0" i="0" u="none" strike="noStrike" kern="1200" cap="none" spc="0" normalizeH="0" baseline="0" noProof="0" dirty="0">
                  <a:ln>
                    <a:noFill/>
                  </a:ln>
                  <a:solidFill>
                    <a:srgbClr val="1B60AB"/>
                  </a:solidFill>
                  <a:effectLst/>
                  <a:uLnTx/>
                  <a:uFillTx/>
                  <a:latin typeface="+mn-lt"/>
                  <a:ea typeface="ＭＳ Ｐゴシック" charset="0"/>
                  <a:hlinkClick r:id="rId3"/>
                </a:rPr>
                <a:t>http://tatacommunications-newworld.com</a:t>
              </a:r>
              <a:r>
                <a:rPr kumimoji="0" lang="en-GB" sz="1067" b="0" i="0" u="none" strike="noStrike" kern="1200" cap="none" spc="0" normalizeH="0" baseline="0" noProof="0" dirty="0">
                  <a:ln>
                    <a:noFill/>
                  </a:ln>
                  <a:solidFill>
                    <a:srgbClr val="1B60AB"/>
                  </a:solidFill>
                  <a:effectLst/>
                  <a:uLnTx/>
                  <a:uFillTx/>
                  <a:latin typeface="+mn-lt"/>
                  <a:ea typeface="ＭＳ Ｐゴシック" charset="0"/>
                </a:rPr>
                <a:t>   </a:t>
              </a:r>
              <a:r>
                <a:rPr kumimoji="0" lang="en-GB" sz="1067" b="0" i="0" u="none" strike="noStrike" kern="1200" cap="none" spc="0" normalizeH="0" baseline="0" noProof="0" dirty="0">
                  <a:ln>
                    <a:noFill/>
                  </a:ln>
                  <a:solidFill>
                    <a:srgbClr val="1B60AB"/>
                  </a:solidFill>
                  <a:effectLst/>
                  <a:uLnTx/>
                  <a:uFillTx/>
                  <a:latin typeface="+mn-lt"/>
                  <a:ea typeface="ＭＳ Ｐゴシック" charset="0"/>
                  <a:hlinkClick r:id="rId4"/>
                </a:rPr>
                <a:t>www.youtube.com/tatacomms</a:t>
              </a:r>
              <a:endParaRPr kumimoji="0" lang="en-GB" sz="1067" b="0" i="0" u="none" strike="noStrike" kern="1200" cap="none" spc="0" normalizeH="0" baseline="0" noProof="0" dirty="0">
                <a:ln>
                  <a:noFill/>
                </a:ln>
                <a:solidFill>
                  <a:srgbClr val="1B60AB"/>
                </a:solidFill>
                <a:effectLst/>
                <a:uLnTx/>
                <a:uFillTx/>
                <a:latin typeface="+mn-lt"/>
                <a:ea typeface="ＭＳ Ｐゴシック" charset="0"/>
              </a:endParaRPr>
            </a:p>
            <a:p>
              <a:pPr marL="0" marR="0" lvl="0" indent="0" algn="ctr" defTabSz="914377" rtl="0" eaLnBrk="1" fontAlgn="auto" latinLnBrk="0" hangingPunct="1">
                <a:lnSpc>
                  <a:spcPct val="100000"/>
                </a:lnSpc>
                <a:spcBef>
                  <a:spcPts val="0"/>
                </a:spcBef>
                <a:spcAft>
                  <a:spcPts val="0"/>
                </a:spcAft>
                <a:buClrTx/>
                <a:buSzTx/>
                <a:buFontTx/>
                <a:buNone/>
                <a:tabLst>
                  <a:tab pos="1655721" algn="l"/>
                </a:tabLst>
                <a:defRPr/>
              </a:pPr>
              <a:r>
                <a:rPr kumimoji="0" lang="en-GB" sz="1067" b="0" i="0" u="none" strike="noStrike" kern="1200" cap="none" spc="0" normalizeH="0" baseline="0" noProof="0" dirty="0">
                  <a:ln>
                    <a:noFill/>
                  </a:ln>
                  <a:solidFill>
                    <a:srgbClr val="1B60AB"/>
                  </a:solidFill>
                  <a:effectLst/>
                  <a:uLnTx/>
                  <a:uFillTx/>
                  <a:latin typeface="+mn-lt"/>
                  <a:ea typeface="ＭＳ Ｐゴシック" charset="0"/>
                </a:rPr>
                <a:t>© 2019 Tata Communications. All rights reserved. TATA COMMUNICATIONS and TATA are trademarks of Tata Sons Limited in certain countries.</a:t>
              </a:r>
              <a:r>
                <a:rPr kumimoji="0" lang="en-GB" sz="1067" b="1" i="0" u="none" strike="noStrike" kern="1200" cap="none" spc="0" normalizeH="0" baseline="0" noProof="0" dirty="0">
                  <a:ln>
                    <a:noFill/>
                  </a:ln>
                  <a:solidFill>
                    <a:srgbClr val="1B60AB"/>
                  </a:solidFill>
                  <a:effectLst/>
                  <a:uLnTx/>
                  <a:uFillTx/>
                  <a:latin typeface="+mn-lt"/>
                  <a:ea typeface="+mn-ea"/>
                  <a:cs typeface="+mn-cs"/>
                </a:rPr>
                <a:t> </a:t>
              </a:r>
              <a:endParaRPr kumimoji="0" lang="en-GB" sz="1067" b="0" i="0" u="none" strike="noStrike" kern="1200" cap="none" spc="0" normalizeH="0" baseline="0" noProof="0" dirty="0">
                <a:ln>
                  <a:noFill/>
                </a:ln>
                <a:solidFill>
                  <a:srgbClr val="1B60AB"/>
                </a:solidFill>
                <a:effectLst/>
                <a:uLnTx/>
                <a:uFillTx/>
                <a:latin typeface="+mn-lt"/>
                <a:ea typeface="ＭＳ Ｐゴシック" charset="0"/>
              </a:endParaRPr>
            </a:p>
          </p:txBody>
        </p:sp>
        <p:pic>
          <p:nvPicPr>
            <p:cNvPr id="5" name="Picture 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861124" y="3947092"/>
              <a:ext cx="287996" cy="163197"/>
            </a:xfrm>
            <a:prstGeom prst="rect">
              <a:avLst/>
            </a:prstGeom>
          </p:spPr>
        </p:pic>
        <p:cxnSp>
          <p:nvCxnSpPr>
            <p:cNvPr id="10" name="Straight Connector 9"/>
            <p:cNvCxnSpPr/>
            <p:nvPr userDrawn="1"/>
          </p:nvCxnSpPr>
          <p:spPr>
            <a:xfrm>
              <a:off x="4911725" y="4003675"/>
              <a:ext cx="0" cy="108000"/>
            </a:xfrm>
            <a:prstGeom prst="line">
              <a:avLst/>
            </a:prstGeom>
            <a:ln w="9525" cmpd="sng">
              <a:solidFill>
                <a:srgbClr val="2A5F8F"/>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a:off x="4841875" y="4111625"/>
              <a:ext cx="0" cy="108000"/>
            </a:xfrm>
            <a:prstGeom prst="line">
              <a:avLst/>
            </a:prstGeom>
            <a:ln w="9525" cmpd="sng">
              <a:solidFill>
                <a:srgbClr val="2A5F8F"/>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 name="Rectangle 1"/>
          <p:cNvSpPr/>
          <p:nvPr userDrawn="1"/>
        </p:nvSpPr>
        <p:spPr>
          <a:xfrm>
            <a:off x="0" y="5987627"/>
            <a:ext cx="12192000" cy="85682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tIns="121920" bIns="121920" rtlCol="0" anchor="ctr"/>
          <a:lstStyle/>
          <a:p>
            <a:pPr algn="ctr"/>
            <a:endParaRPr lang="en-US" sz="1867" dirty="0">
              <a:solidFill>
                <a:srgbClr val="FFFFFF"/>
              </a:solidFill>
              <a:latin typeface="Arial" panose="020B0604020202020204" pitchFamily="34" charset="0"/>
            </a:endParaRPr>
          </a:p>
        </p:txBody>
      </p:sp>
    </p:spTree>
    <p:extLst>
      <p:ext uri="{BB962C8B-B14F-4D97-AF65-F5344CB8AC3E}">
        <p14:creationId xmlns:p14="http://schemas.microsoft.com/office/powerpoint/2010/main" val="4158252293"/>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ank You - Stacked Logo">
    <p:spTree>
      <p:nvGrpSpPr>
        <p:cNvPr id="1" name=""/>
        <p:cNvGrpSpPr/>
        <p:nvPr/>
      </p:nvGrpSpPr>
      <p:grpSpPr>
        <a:xfrm>
          <a:off x="0" y="0"/>
          <a:ext cx="0" cy="0"/>
          <a:chOff x="0" y="0"/>
          <a:chExt cx="0" cy="0"/>
        </a:xfrm>
      </p:grpSpPr>
      <p:sp>
        <p:nvSpPr>
          <p:cNvPr id="15" name="Title 3"/>
          <p:cNvSpPr txBox="1">
            <a:spLocks/>
          </p:cNvSpPr>
          <p:nvPr userDrawn="1"/>
        </p:nvSpPr>
        <p:spPr bwMode="auto">
          <a:xfrm>
            <a:off x="2460426" y="1657013"/>
            <a:ext cx="7232215" cy="11476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l" defTabSz="457200" rtl="0" eaLnBrk="1" fontAlgn="base" hangingPunct="1">
              <a:spcBef>
                <a:spcPct val="0"/>
              </a:spcBef>
              <a:spcAft>
                <a:spcPct val="0"/>
              </a:spcAft>
              <a:defRPr sz="2600" b="1" kern="1200" cap="all" baseline="0">
                <a:solidFill>
                  <a:srgbClr val="3D86C6"/>
                </a:solidFill>
                <a:latin typeface="Arial Black" panose="020B0A04020102020204" pitchFamily="34" charset="0"/>
                <a:ea typeface="ＭＳ Ｐゴシック" charset="0"/>
                <a:cs typeface="Arial Black" panose="020B0A04020102020204" pitchFamily="34" charset="0"/>
              </a:defRPr>
            </a:lvl1pPr>
            <a:lvl2pPr algn="l" defTabSz="457200" rtl="0" eaLnBrk="1" fontAlgn="base" hangingPunct="1">
              <a:spcBef>
                <a:spcPct val="0"/>
              </a:spcBef>
              <a:spcAft>
                <a:spcPct val="0"/>
              </a:spcAft>
              <a:defRPr sz="2800">
                <a:solidFill>
                  <a:srgbClr val="4E84C4"/>
                </a:solidFill>
                <a:latin typeface="Arial" charset="0"/>
                <a:ea typeface="ＭＳ Ｐゴシック" charset="0"/>
              </a:defRPr>
            </a:lvl2pPr>
            <a:lvl3pPr algn="l" defTabSz="457200" rtl="0" eaLnBrk="1" fontAlgn="base" hangingPunct="1">
              <a:spcBef>
                <a:spcPct val="0"/>
              </a:spcBef>
              <a:spcAft>
                <a:spcPct val="0"/>
              </a:spcAft>
              <a:defRPr sz="2800">
                <a:solidFill>
                  <a:srgbClr val="4E84C4"/>
                </a:solidFill>
                <a:latin typeface="Arial" charset="0"/>
                <a:ea typeface="ＭＳ Ｐゴシック" charset="0"/>
              </a:defRPr>
            </a:lvl3pPr>
            <a:lvl4pPr algn="l" defTabSz="457200" rtl="0" eaLnBrk="1" fontAlgn="base" hangingPunct="1">
              <a:spcBef>
                <a:spcPct val="0"/>
              </a:spcBef>
              <a:spcAft>
                <a:spcPct val="0"/>
              </a:spcAft>
              <a:defRPr sz="2800">
                <a:solidFill>
                  <a:srgbClr val="4E84C4"/>
                </a:solidFill>
                <a:latin typeface="Arial" charset="0"/>
                <a:ea typeface="ＭＳ Ｐゴシック" charset="0"/>
              </a:defRPr>
            </a:lvl4pPr>
            <a:lvl5pPr algn="l" defTabSz="457200" rtl="0" eaLnBrk="1" fontAlgn="base" hangingPunct="1">
              <a:spcBef>
                <a:spcPct val="0"/>
              </a:spcBef>
              <a:spcAft>
                <a:spcPct val="0"/>
              </a:spcAft>
              <a:defRPr sz="2800">
                <a:solidFill>
                  <a:srgbClr val="4E84C4"/>
                </a:solidFill>
                <a:latin typeface="Arial" charset="0"/>
                <a:ea typeface="ＭＳ Ｐゴシック" charset="0"/>
              </a:defRPr>
            </a:lvl5pPr>
            <a:lvl6pPr marL="457200" algn="l" defTabSz="457200" rtl="0" eaLnBrk="1" fontAlgn="base" hangingPunct="1">
              <a:spcBef>
                <a:spcPct val="0"/>
              </a:spcBef>
              <a:spcAft>
                <a:spcPct val="0"/>
              </a:spcAft>
              <a:defRPr sz="2800">
                <a:solidFill>
                  <a:srgbClr val="4E84C4"/>
                </a:solidFill>
                <a:latin typeface="Arial" charset="0"/>
                <a:ea typeface="ＭＳ Ｐゴシック" charset="0"/>
              </a:defRPr>
            </a:lvl6pPr>
            <a:lvl7pPr marL="914400" algn="l" defTabSz="457200" rtl="0" eaLnBrk="1" fontAlgn="base" hangingPunct="1">
              <a:spcBef>
                <a:spcPct val="0"/>
              </a:spcBef>
              <a:spcAft>
                <a:spcPct val="0"/>
              </a:spcAft>
              <a:defRPr sz="2800">
                <a:solidFill>
                  <a:srgbClr val="4E84C4"/>
                </a:solidFill>
                <a:latin typeface="Arial" charset="0"/>
                <a:ea typeface="ＭＳ Ｐゴシック" charset="0"/>
              </a:defRPr>
            </a:lvl7pPr>
            <a:lvl8pPr marL="1371600" algn="l" defTabSz="457200" rtl="0" eaLnBrk="1" fontAlgn="base" hangingPunct="1">
              <a:spcBef>
                <a:spcPct val="0"/>
              </a:spcBef>
              <a:spcAft>
                <a:spcPct val="0"/>
              </a:spcAft>
              <a:defRPr sz="2800">
                <a:solidFill>
                  <a:srgbClr val="4E84C4"/>
                </a:solidFill>
                <a:latin typeface="Arial" charset="0"/>
                <a:ea typeface="ＭＳ Ｐゴシック" charset="0"/>
              </a:defRPr>
            </a:lvl8pPr>
            <a:lvl9pPr marL="1828800" algn="l" defTabSz="457200" rtl="0" eaLnBrk="1" fontAlgn="base" hangingPunct="1">
              <a:spcBef>
                <a:spcPct val="0"/>
              </a:spcBef>
              <a:spcAft>
                <a:spcPct val="0"/>
              </a:spcAft>
              <a:defRPr sz="2800">
                <a:solidFill>
                  <a:srgbClr val="4E84C4"/>
                </a:solidFill>
                <a:latin typeface="Arial" charset="0"/>
                <a:ea typeface="ＭＳ Ｐゴシック" charset="0"/>
              </a:defRPr>
            </a:lvl9pPr>
          </a:lstStyle>
          <a:p>
            <a:pPr algn="ctr"/>
            <a:r>
              <a:rPr lang="en-US" sz="6667" b="0" dirty="0">
                <a:solidFill>
                  <a:srgbClr val="1B60AB"/>
                </a:solidFill>
                <a:latin typeface="+mj-lt"/>
                <a:cs typeface="Trebuchet MS"/>
              </a:rPr>
              <a:t>Thank</a:t>
            </a:r>
            <a:r>
              <a:rPr lang="en-US" sz="5467" b="0" dirty="0">
                <a:solidFill>
                  <a:srgbClr val="1B60AB"/>
                </a:solidFill>
                <a:latin typeface="+mj-lt"/>
                <a:cs typeface="Trebuchet MS"/>
              </a:rPr>
              <a:t> </a:t>
            </a:r>
            <a:r>
              <a:rPr lang="en-US" sz="6667" b="0" dirty="0">
                <a:solidFill>
                  <a:srgbClr val="1B60AB"/>
                </a:solidFill>
                <a:latin typeface="+mj-lt"/>
                <a:cs typeface="Trebuchet MS"/>
              </a:rPr>
              <a:t>You</a:t>
            </a:r>
          </a:p>
        </p:txBody>
      </p:sp>
      <p:sp>
        <p:nvSpPr>
          <p:cNvPr id="14" name="Rectangle 13"/>
          <p:cNvSpPr/>
          <p:nvPr userDrawn="1"/>
        </p:nvSpPr>
        <p:spPr>
          <a:xfrm>
            <a:off x="9253181" y="5921377"/>
            <a:ext cx="2938819" cy="9366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91440" rIns="91440" bIns="91440" rtlCol="0" anchor="ctr"/>
          <a:lstStyle/>
          <a:p>
            <a:pPr algn="ctr"/>
            <a:endParaRPr lang="en-US" sz="1467" dirty="0">
              <a:solidFill>
                <a:srgbClr val="FFFFFF"/>
              </a:solidFill>
              <a:latin typeface="Trebuchet MS"/>
            </a:endParaRPr>
          </a:p>
        </p:txBody>
      </p:sp>
      <p:sp>
        <p:nvSpPr>
          <p:cNvPr id="17" name="Rectangle 16"/>
          <p:cNvSpPr/>
          <p:nvPr userDrawn="1"/>
        </p:nvSpPr>
        <p:spPr>
          <a:xfrm>
            <a:off x="0" y="5987627"/>
            <a:ext cx="12192000" cy="85682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tIns="121920" bIns="121920" rtlCol="0" anchor="ctr"/>
          <a:lstStyle/>
          <a:p>
            <a:pPr algn="ctr"/>
            <a:endParaRPr lang="en-US" sz="1867" dirty="0">
              <a:solidFill>
                <a:srgbClr val="FFFFFF"/>
              </a:solidFill>
              <a:latin typeface="Arial" panose="020B0604020202020204" pitchFamily="34" charset="0"/>
            </a:endParaRPr>
          </a:p>
        </p:txBody>
      </p:sp>
      <p:sp>
        <p:nvSpPr>
          <p:cNvPr id="9" name="Title 3"/>
          <p:cNvSpPr txBox="1">
            <a:spLocks/>
          </p:cNvSpPr>
          <p:nvPr userDrawn="1"/>
        </p:nvSpPr>
        <p:spPr bwMode="auto">
          <a:xfrm>
            <a:off x="609601" y="6050891"/>
            <a:ext cx="361797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none" lIns="0" tIns="0" rIns="0" bIns="0" numCol="1" anchor="ctr" anchorCtr="0" compatLnSpc="1">
            <a:prstTxWarp prst="textNoShape">
              <a:avLst/>
            </a:prstTxWarp>
            <a:spAutoFit/>
          </a:bodyPr>
          <a:lstStyle>
            <a:lvl1pPr algn="l" defTabSz="457200" rtl="0" eaLnBrk="1" fontAlgn="base" hangingPunct="1">
              <a:spcBef>
                <a:spcPct val="0"/>
              </a:spcBef>
              <a:spcAft>
                <a:spcPct val="0"/>
              </a:spcAft>
              <a:defRPr sz="2600" b="1" kern="1200" cap="all" baseline="0">
                <a:solidFill>
                  <a:srgbClr val="3D86C6"/>
                </a:solidFill>
                <a:latin typeface="Arial Black" panose="020B0A04020102020204" pitchFamily="34" charset="0"/>
                <a:ea typeface="ＭＳ Ｐゴシック" charset="0"/>
                <a:cs typeface="Arial Black" panose="020B0A04020102020204" pitchFamily="34" charset="0"/>
              </a:defRPr>
            </a:lvl1pPr>
            <a:lvl2pPr algn="l" defTabSz="457200" rtl="0" eaLnBrk="1" fontAlgn="base" hangingPunct="1">
              <a:spcBef>
                <a:spcPct val="0"/>
              </a:spcBef>
              <a:spcAft>
                <a:spcPct val="0"/>
              </a:spcAft>
              <a:defRPr sz="2800">
                <a:solidFill>
                  <a:srgbClr val="4E84C4"/>
                </a:solidFill>
                <a:latin typeface="Arial" charset="0"/>
                <a:ea typeface="ＭＳ Ｐゴシック" charset="0"/>
              </a:defRPr>
            </a:lvl2pPr>
            <a:lvl3pPr algn="l" defTabSz="457200" rtl="0" eaLnBrk="1" fontAlgn="base" hangingPunct="1">
              <a:spcBef>
                <a:spcPct val="0"/>
              </a:spcBef>
              <a:spcAft>
                <a:spcPct val="0"/>
              </a:spcAft>
              <a:defRPr sz="2800">
                <a:solidFill>
                  <a:srgbClr val="4E84C4"/>
                </a:solidFill>
                <a:latin typeface="Arial" charset="0"/>
                <a:ea typeface="ＭＳ Ｐゴシック" charset="0"/>
              </a:defRPr>
            </a:lvl3pPr>
            <a:lvl4pPr algn="l" defTabSz="457200" rtl="0" eaLnBrk="1" fontAlgn="base" hangingPunct="1">
              <a:spcBef>
                <a:spcPct val="0"/>
              </a:spcBef>
              <a:spcAft>
                <a:spcPct val="0"/>
              </a:spcAft>
              <a:defRPr sz="2800">
                <a:solidFill>
                  <a:srgbClr val="4E84C4"/>
                </a:solidFill>
                <a:latin typeface="Arial" charset="0"/>
                <a:ea typeface="ＭＳ Ｐゴシック" charset="0"/>
              </a:defRPr>
            </a:lvl4pPr>
            <a:lvl5pPr algn="l" defTabSz="457200" rtl="0" eaLnBrk="1" fontAlgn="base" hangingPunct="1">
              <a:spcBef>
                <a:spcPct val="0"/>
              </a:spcBef>
              <a:spcAft>
                <a:spcPct val="0"/>
              </a:spcAft>
              <a:defRPr sz="2800">
                <a:solidFill>
                  <a:srgbClr val="4E84C4"/>
                </a:solidFill>
                <a:latin typeface="Arial" charset="0"/>
                <a:ea typeface="ＭＳ Ｐゴシック" charset="0"/>
              </a:defRPr>
            </a:lvl5pPr>
            <a:lvl6pPr marL="457200" algn="l" defTabSz="457200" rtl="0" eaLnBrk="1" fontAlgn="base" hangingPunct="1">
              <a:spcBef>
                <a:spcPct val="0"/>
              </a:spcBef>
              <a:spcAft>
                <a:spcPct val="0"/>
              </a:spcAft>
              <a:defRPr sz="2800">
                <a:solidFill>
                  <a:srgbClr val="4E84C4"/>
                </a:solidFill>
                <a:latin typeface="Arial" charset="0"/>
                <a:ea typeface="ＭＳ Ｐゴシック" charset="0"/>
              </a:defRPr>
            </a:lvl6pPr>
            <a:lvl7pPr marL="914400" algn="l" defTabSz="457200" rtl="0" eaLnBrk="1" fontAlgn="base" hangingPunct="1">
              <a:spcBef>
                <a:spcPct val="0"/>
              </a:spcBef>
              <a:spcAft>
                <a:spcPct val="0"/>
              </a:spcAft>
              <a:defRPr sz="2800">
                <a:solidFill>
                  <a:srgbClr val="4E84C4"/>
                </a:solidFill>
                <a:latin typeface="Arial" charset="0"/>
                <a:ea typeface="ＭＳ Ｐゴシック" charset="0"/>
              </a:defRPr>
            </a:lvl7pPr>
            <a:lvl8pPr marL="1371600" algn="l" defTabSz="457200" rtl="0" eaLnBrk="1" fontAlgn="base" hangingPunct="1">
              <a:spcBef>
                <a:spcPct val="0"/>
              </a:spcBef>
              <a:spcAft>
                <a:spcPct val="0"/>
              </a:spcAft>
              <a:defRPr sz="2800">
                <a:solidFill>
                  <a:srgbClr val="4E84C4"/>
                </a:solidFill>
                <a:latin typeface="Arial" charset="0"/>
                <a:ea typeface="ＭＳ Ｐゴシック" charset="0"/>
              </a:defRPr>
            </a:lvl8pPr>
            <a:lvl9pPr marL="1828800" algn="l" defTabSz="457200" rtl="0" eaLnBrk="1" fontAlgn="base" hangingPunct="1">
              <a:spcBef>
                <a:spcPct val="0"/>
              </a:spcBef>
              <a:spcAft>
                <a:spcPct val="0"/>
              </a:spcAft>
              <a:defRPr sz="2800">
                <a:solidFill>
                  <a:srgbClr val="4E84C4"/>
                </a:solidFill>
                <a:latin typeface="Arial" charset="0"/>
                <a:ea typeface="ＭＳ Ｐゴシック" charset="0"/>
              </a:defRPr>
            </a:lvl9pPr>
          </a:lstStyle>
          <a:p>
            <a:pPr algn="l"/>
            <a:r>
              <a:rPr lang="en-US" sz="2400" cap="none" dirty="0" err="1">
                <a:solidFill>
                  <a:srgbClr val="1B60AB"/>
                </a:solidFill>
                <a:latin typeface="+mn-lt"/>
                <a:cs typeface="Trebuchet MS"/>
              </a:rPr>
              <a:t>tatacommunications.com</a:t>
            </a:r>
            <a:endParaRPr lang="en-US" sz="2400" cap="none" dirty="0">
              <a:solidFill>
                <a:srgbClr val="1B60AB"/>
              </a:solidFill>
              <a:latin typeface="+mn-lt"/>
              <a:cs typeface="Trebuchet MS"/>
            </a:endParaRPr>
          </a:p>
        </p:txBody>
      </p:sp>
      <p:sp>
        <p:nvSpPr>
          <p:cNvPr id="10" name="Rectangle 9"/>
          <p:cNvSpPr/>
          <p:nvPr userDrawn="1"/>
        </p:nvSpPr>
        <p:spPr>
          <a:xfrm>
            <a:off x="5704746" y="5720598"/>
            <a:ext cx="5877655" cy="656846"/>
          </a:xfrm>
          <a:prstGeom prst="rect">
            <a:avLst/>
          </a:prstGeom>
        </p:spPr>
        <p:txBody>
          <a:bodyPr wrap="square" lIns="0" tIns="0" rIns="0" bIns="0">
            <a:spAutoFit/>
          </a:bodyPr>
          <a:lstStyle/>
          <a:p>
            <a:pPr marL="0" marR="0" lvl="0" indent="0" algn="r" defTabSz="914377" rtl="0" eaLnBrk="1" fontAlgn="auto" latinLnBrk="0" hangingPunct="1">
              <a:lnSpc>
                <a:spcPct val="100000"/>
              </a:lnSpc>
              <a:spcBef>
                <a:spcPts val="0"/>
              </a:spcBef>
              <a:spcAft>
                <a:spcPts val="0"/>
              </a:spcAft>
              <a:buClrTx/>
              <a:buSzTx/>
              <a:buFontTx/>
              <a:buNone/>
              <a:tabLst>
                <a:tab pos="1655721" algn="l"/>
              </a:tabLst>
              <a:defRPr/>
            </a:pPr>
            <a:r>
              <a:rPr kumimoji="0" lang="en-GB" sz="1067" b="0" i="0" u="none" strike="noStrike" kern="1200" cap="none" spc="0" normalizeH="0" baseline="0" noProof="0" dirty="0">
                <a:ln>
                  <a:noFill/>
                </a:ln>
                <a:solidFill>
                  <a:srgbClr val="1B60AB"/>
                </a:solidFill>
                <a:effectLst/>
                <a:uLnTx/>
                <a:uFillTx/>
                <a:latin typeface="+mn-lt"/>
                <a:ea typeface="ＭＳ Ｐゴシック" charset="0"/>
                <a:hlinkClick r:id="rId2"/>
              </a:rPr>
              <a:t>www.tatacommunications.com</a:t>
            </a:r>
            <a:r>
              <a:rPr kumimoji="0" lang="en-GB" sz="1067" b="0" i="0" u="none" strike="noStrike" kern="1200" cap="none" spc="0" normalizeH="0" baseline="0" noProof="0" dirty="0">
                <a:ln>
                  <a:noFill/>
                </a:ln>
                <a:solidFill>
                  <a:srgbClr val="1B60AB"/>
                </a:solidFill>
                <a:effectLst/>
                <a:uLnTx/>
                <a:uFillTx/>
                <a:latin typeface="+mn-lt"/>
                <a:ea typeface="ＭＳ Ｐゴシック" charset="0"/>
              </a:rPr>
              <a:t>      @</a:t>
            </a:r>
            <a:r>
              <a:rPr kumimoji="0" lang="en-GB" sz="1067" b="0" i="0" u="none" strike="noStrike" kern="1200" cap="none" spc="0" normalizeH="0" baseline="0" noProof="0" dirty="0" err="1">
                <a:ln>
                  <a:noFill/>
                </a:ln>
                <a:solidFill>
                  <a:srgbClr val="1B60AB"/>
                </a:solidFill>
                <a:effectLst/>
                <a:uLnTx/>
                <a:uFillTx/>
                <a:latin typeface="+mn-lt"/>
                <a:ea typeface="ＭＳ Ｐゴシック" charset="0"/>
              </a:rPr>
              <a:t>tata_comm</a:t>
            </a:r>
            <a:endParaRPr kumimoji="0" lang="en-GB" sz="1067" b="0" i="0" u="none" strike="noStrike" kern="1200" cap="none" spc="0" normalizeH="0" baseline="0" noProof="0" dirty="0">
              <a:ln>
                <a:noFill/>
              </a:ln>
              <a:solidFill>
                <a:srgbClr val="1B60AB"/>
              </a:solidFill>
              <a:effectLst/>
              <a:uLnTx/>
              <a:uFillTx/>
              <a:latin typeface="+mn-lt"/>
              <a:ea typeface="ＭＳ Ｐゴシック" charset="0"/>
            </a:endParaRPr>
          </a:p>
          <a:p>
            <a:pPr marL="0" marR="0" lvl="0" indent="0" algn="r" defTabSz="914377" rtl="0" eaLnBrk="1" fontAlgn="auto" latinLnBrk="0" hangingPunct="1">
              <a:lnSpc>
                <a:spcPct val="100000"/>
              </a:lnSpc>
              <a:spcBef>
                <a:spcPts val="0"/>
              </a:spcBef>
              <a:spcAft>
                <a:spcPts val="0"/>
              </a:spcAft>
              <a:buClrTx/>
              <a:buSzTx/>
              <a:buFontTx/>
              <a:buNone/>
              <a:tabLst>
                <a:tab pos="1655721" algn="l"/>
              </a:tabLst>
              <a:defRPr/>
            </a:pPr>
            <a:r>
              <a:rPr kumimoji="0" lang="en-GB" sz="1067" b="0" i="0" u="none" strike="noStrike" kern="1200" cap="none" spc="0" normalizeH="0" baseline="0" noProof="0" dirty="0">
                <a:ln>
                  <a:noFill/>
                </a:ln>
                <a:solidFill>
                  <a:srgbClr val="1B60AB"/>
                </a:solidFill>
                <a:effectLst/>
                <a:uLnTx/>
                <a:uFillTx/>
                <a:latin typeface="+mn-lt"/>
                <a:ea typeface="ＭＳ Ｐゴシック" charset="0"/>
                <a:hlinkClick r:id="rId3"/>
              </a:rPr>
              <a:t>http://tatacommunications-newworld.com</a:t>
            </a:r>
            <a:r>
              <a:rPr kumimoji="0" lang="en-GB" sz="1067" b="0" i="0" u="none" strike="noStrike" kern="1200" cap="none" spc="0" normalizeH="0" baseline="0" noProof="0" dirty="0">
                <a:ln>
                  <a:noFill/>
                </a:ln>
                <a:solidFill>
                  <a:srgbClr val="1B60AB"/>
                </a:solidFill>
                <a:effectLst/>
                <a:uLnTx/>
                <a:uFillTx/>
                <a:latin typeface="+mn-lt"/>
                <a:ea typeface="ＭＳ Ｐゴシック" charset="0"/>
              </a:rPr>
              <a:t>   </a:t>
            </a:r>
            <a:r>
              <a:rPr kumimoji="0" lang="en-GB" sz="1067" b="0" i="0" u="none" strike="noStrike" kern="1200" cap="none" spc="0" normalizeH="0" baseline="0" noProof="0" dirty="0">
                <a:ln>
                  <a:noFill/>
                </a:ln>
                <a:solidFill>
                  <a:srgbClr val="1B60AB"/>
                </a:solidFill>
                <a:effectLst/>
                <a:uLnTx/>
                <a:uFillTx/>
                <a:latin typeface="+mn-lt"/>
                <a:ea typeface="ＭＳ Ｐゴシック" charset="0"/>
                <a:hlinkClick r:id="rId4"/>
              </a:rPr>
              <a:t>www.youtube.com/tatacomms</a:t>
            </a:r>
            <a:endParaRPr kumimoji="0" lang="en-GB" sz="1067" b="0" i="0" u="none" strike="noStrike" kern="1200" cap="none" spc="0" normalizeH="0" baseline="0" noProof="0" dirty="0">
              <a:ln>
                <a:noFill/>
              </a:ln>
              <a:solidFill>
                <a:srgbClr val="1B60AB"/>
              </a:solidFill>
              <a:effectLst/>
              <a:uLnTx/>
              <a:uFillTx/>
              <a:latin typeface="+mn-lt"/>
              <a:ea typeface="ＭＳ Ｐゴシック" charset="0"/>
            </a:endParaRPr>
          </a:p>
          <a:p>
            <a:pPr marL="0" marR="0" lvl="0" indent="0" algn="r" defTabSz="914377" rtl="0" eaLnBrk="1" fontAlgn="auto" latinLnBrk="0" hangingPunct="1">
              <a:lnSpc>
                <a:spcPct val="100000"/>
              </a:lnSpc>
              <a:spcBef>
                <a:spcPts val="0"/>
              </a:spcBef>
              <a:spcAft>
                <a:spcPts val="0"/>
              </a:spcAft>
              <a:buClrTx/>
              <a:buSzTx/>
              <a:buFontTx/>
              <a:buNone/>
              <a:tabLst>
                <a:tab pos="1655721" algn="l"/>
              </a:tabLst>
              <a:defRPr/>
            </a:pPr>
            <a:r>
              <a:rPr kumimoji="0" lang="en-GB" sz="1067" b="0" i="0" u="none" strike="noStrike" kern="1200" cap="none" spc="0" normalizeH="0" baseline="0" noProof="0" dirty="0">
                <a:ln>
                  <a:noFill/>
                </a:ln>
                <a:solidFill>
                  <a:srgbClr val="1B60AB"/>
                </a:solidFill>
                <a:effectLst/>
                <a:uLnTx/>
                <a:uFillTx/>
                <a:latin typeface="+mn-lt"/>
                <a:ea typeface="ＭＳ Ｐゴシック" charset="0"/>
              </a:rPr>
              <a:t>© 2018 Tata Communications. All rights reserved. TATA COMMUNICATIONS and TATA are trademarks of Tata Sons Limited in certain countries.</a:t>
            </a:r>
            <a:r>
              <a:rPr kumimoji="0" lang="en-GB" sz="1067" b="1" i="0" u="none" strike="noStrike" kern="1200" cap="none" spc="0" normalizeH="0" baseline="0" noProof="0" dirty="0">
                <a:ln>
                  <a:noFill/>
                </a:ln>
                <a:solidFill>
                  <a:srgbClr val="1B60AB"/>
                </a:solidFill>
                <a:effectLst/>
                <a:uLnTx/>
                <a:uFillTx/>
                <a:latin typeface="+mn-lt"/>
                <a:ea typeface="+mn-ea"/>
                <a:cs typeface="+mn-cs"/>
              </a:rPr>
              <a:t> </a:t>
            </a:r>
            <a:endParaRPr kumimoji="0" lang="en-GB" sz="1067" b="0" i="0" u="none" strike="noStrike" kern="1200" cap="none" spc="0" normalizeH="0" baseline="0" noProof="0" dirty="0">
              <a:ln>
                <a:noFill/>
              </a:ln>
              <a:solidFill>
                <a:srgbClr val="1B60AB"/>
              </a:solidFill>
              <a:effectLst/>
              <a:uLnTx/>
              <a:uFillTx/>
              <a:latin typeface="+mn-lt"/>
              <a:ea typeface="ＭＳ Ｐゴシック" charset="0"/>
            </a:endParaRPr>
          </a:p>
        </p:txBody>
      </p:sp>
      <p:pic>
        <p:nvPicPr>
          <p:cNvPr id="11" name="Pictur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51371" y="5670953"/>
            <a:ext cx="383995" cy="217596"/>
          </a:xfrm>
          <a:prstGeom prst="rect">
            <a:avLst/>
          </a:prstGeom>
        </p:spPr>
      </p:pic>
      <p:cxnSp>
        <p:nvCxnSpPr>
          <p:cNvPr id="12" name="Straight Connector 11"/>
          <p:cNvCxnSpPr/>
          <p:nvPr userDrawn="1"/>
        </p:nvCxnSpPr>
        <p:spPr>
          <a:xfrm>
            <a:off x="10618839" y="5746396"/>
            <a:ext cx="0" cy="144000"/>
          </a:xfrm>
          <a:prstGeom prst="line">
            <a:avLst/>
          </a:prstGeom>
          <a:ln w="9525" cmpd="sng">
            <a:solidFill>
              <a:srgbClr val="2A5F8F"/>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9649405" y="5890329"/>
            <a:ext cx="0" cy="144000"/>
          </a:xfrm>
          <a:prstGeom prst="line">
            <a:avLst/>
          </a:prstGeom>
          <a:ln w="9525" cmpd="sng">
            <a:solidFill>
              <a:srgbClr val="2A5F8F"/>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4362457" y="3465371"/>
            <a:ext cx="3467100" cy="1257300"/>
          </a:xfrm>
          <a:prstGeom prst="rect">
            <a:avLst/>
          </a:prstGeom>
        </p:spPr>
      </p:pic>
    </p:spTree>
    <p:extLst>
      <p:ext uri="{BB962C8B-B14F-4D97-AF65-F5344CB8AC3E}">
        <p14:creationId xmlns:p14="http://schemas.microsoft.com/office/powerpoint/2010/main" val="282354044"/>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EC4BE-DE8D-4200-B29B-0E672D57AD8A}"/>
              </a:ext>
            </a:extLst>
          </p:cNvPr>
          <p:cNvSpPr>
            <a:spLocks noGrp="1"/>
          </p:cNvSpPr>
          <p:nvPr>
            <p:ph type="title"/>
          </p:nvPr>
        </p:nvSpPr>
        <p:spPr>
          <a:xfrm>
            <a:off x="530571" y="923042"/>
            <a:ext cx="9104749" cy="385747"/>
          </a:xfrm>
        </p:spPr>
        <p:txBody>
          <a:bodyPr/>
          <a:lstStyle/>
          <a:p>
            <a:r>
              <a:rPr lang="en-US" dirty="0"/>
              <a:t>Click to edit Master title style</a:t>
            </a:r>
            <a:endParaRPr lang="en-IN" dirty="0"/>
          </a:p>
        </p:txBody>
      </p:sp>
      <p:sp>
        <p:nvSpPr>
          <p:cNvPr id="3" name="Date Placeholder 2">
            <a:extLst>
              <a:ext uri="{FF2B5EF4-FFF2-40B4-BE49-F238E27FC236}">
                <a16:creationId xmlns:a16="http://schemas.microsoft.com/office/drawing/2014/main" id="{3FB14865-D09B-42A2-B868-A3A2A4FF6D90}"/>
              </a:ext>
            </a:extLst>
          </p:cNvPr>
          <p:cNvSpPr>
            <a:spLocks noGrp="1"/>
          </p:cNvSpPr>
          <p:nvPr>
            <p:ph type="dt" sz="half" idx="10"/>
          </p:nvPr>
        </p:nvSpPr>
        <p:spPr>
          <a:xfrm>
            <a:off x="838200" y="6356351"/>
            <a:ext cx="2743200" cy="365125"/>
          </a:xfrm>
          <a:prstGeom prst="rect">
            <a:avLst/>
          </a:prstGeom>
        </p:spPr>
        <p:txBody>
          <a:bodyPr/>
          <a:lstStyle/>
          <a:p>
            <a:fld id="{11964E9D-6E03-4F21-99ED-2DE8DE772808}" type="datetime1">
              <a:rPr lang="en-IN" smtClean="0"/>
              <a:t>25-10-2023</a:t>
            </a:fld>
            <a:endParaRPr lang="en-IN"/>
          </a:p>
        </p:txBody>
      </p:sp>
      <p:sp>
        <p:nvSpPr>
          <p:cNvPr id="4" name="Footer Placeholder 3">
            <a:extLst>
              <a:ext uri="{FF2B5EF4-FFF2-40B4-BE49-F238E27FC236}">
                <a16:creationId xmlns:a16="http://schemas.microsoft.com/office/drawing/2014/main" id="{D4105E85-F623-43B9-A1A4-9059BFE5B538}"/>
              </a:ext>
            </a:extLst>
          </p:cNvPr>
          <p:cNvSpPr>
            <a:spLocks noGrp="1"/>
          </p:cNvSpPr>
          <p:nvPr>
            <p:ph type="ftr" sz="quarter" idx="11"/>
          </p:nvPr>
        </p:nvSpPr>
        <p:spPr>
          <a:xfrm>
            <a:off x="4038600" y="6356351"/>
            <a:ext cx="4114800" cy="365125"/>
          </a:xfrm>
          <a:prstGeom prst="rect">
            <a:avLst/>
          </a:prstGeom>
        </p:spPr>
        <p:txBody>
          <a:bodyPr/>
          <a:lstStyle/>
          <a:p>
            <a:endParaRPr lang="en-IN"/>
          </a:p>
        </p:txBody>
      </p:sp>
      <p:sp>
        <p:nvSpPr>
          <p:cNvPr id="5" name="Slide Number Placeholder 4">
            <a:extLst>
              <a:ext uri="{FF2B5EF4-FFF2-40B4-BE49-F238E27FC236}">
                <a16:creationId xmlns:a16="http://schemas.microsoft.com/office/drawing/2014/main" id="{DFE249A7-D6E5-46D1-BFAF-2EDE1F57470D}"/>
              </a:ext>
            </a:extLst>
          </p:cNvPr>
          <p:cNvSpPr>
            <a:spLocks noGrp="1"/>
          </p:cNvSpPr>
          <p:nvPr>
            <p:ph type="sldNum" sz="quarter" idx="12"/>
          </p:nvPr>
        </p:nvSpPr>
        <p:spPr/>
        <p:txBody>
          <a:bodyPr/>
          <a:lstStyle/>
          <a:p>
            <a:fld id="{7EFA4A6D-87A9-46C2-8E33-0669F0836EB5}" type="slidenum">
              <a:rPr lang="en-IN" smtClean="0"/>
              <a:t>‹#›</a:t>
            </a:fld>
            <a:endParaRPr lang="en-IN"/>
          </a:p>
        </p:txBody>
      </p:sp>
    </p:spTree>
    <p:extLst>
      <p:ext uri="{BB962C8B-B14F-4D97-AF65-F5344CB8AC3E}">
        <p14:creationId xmlns:p14="http://schemas.microsoft.com/office/powerpoint/2010/main" val="11495595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World Title Slide">
  <p:cSld name="World Title Slide">
    <p:bg>
      <p:bgPr>
        <a:solidFill>
          <a:schemeClr val="lt2"/>
        </a:solidFill>
        <a:effectLst/>
      </p:bgPr>
    </p:bg>
    <p:spTree>
      <p:nvGrpSpPr>
        <p:cNvPr id="1" name="Shape 12"/>
        <p:cNvGrpSpPr/>
        <p:nvPr/>
      </p:nvGrpSpPr>
      <p:grpSpPr>
        <a:xfrm>
          <a:off x="0" y="0"/>
          <a:ext cx="0" cy="0"/>
          <a:chOff x="0" y="0"/>
          <a:chExt cx="0" cy="0"/>
        </a:xfrm>
      </p:grpSpPr>
      <p:pic>
        <p:nvPicPr>
          <p:cNvPr id="13" name="Google Shape;13;p1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16"/>
          <p:cNvSpPr txBox="1">
            <a:spLocks noGrp="1"/>
          </p:cNvSpPr>
          <p:nvPr>
            <p:ph type="ctrTitle"/>
          </p:nvPr>
        </p:nvSpPr>
        <p:spPr>
          <a:xfrm>
            <a:off x="1456840" y="1106406"/>
            <a:ext cx="9329979" cy="82690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400"/>
              <a:buFont typeface="Russo One"/>
              <a:buNone/>
              <a:defRPr sz="5773"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6"/>
          <p:cNvSpPr txBox="1">
            <a:spLocks noGrp="1"/>
          </p:cNvSpPr>
          <p:nvPr>
            <p:ph type="subTitle" idx="1"/>
          </p:nvPr>
        </p:nvSpPr>
        <p:spPr>
          <a:xfrm>
            <a:off x="1524000" y="1925663"/>
            <a:ext cx="9144000" cy="4352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62"/>
              </a:spcBef>
              <a:spcAft>
                <a:spcPts val="0"/>
              </a:spcAft>
              <a:buClr>
                <a:schemeClr val="accent2"/>
              </a:buClr>
              <a:buSzPts val="2560"/>
              <a:buNone/>
              <a:defRPr sz="2309">
                <a:solidFill>
                  <a:schemeClr val="accent2"/>
                </a:solidFill>
              </a:defRPr>
            </a:lvl1pPr>
            <a:lvl2pPr lvl="1" algn="ctr">
              <a:lnSpc>
                <a:spcPct val="90000"/>
              </a:lnSpc>
              <a:spcBef>
                <a:spcPts val="481"/>
              </a:spcBef>
              <a:spcAft>
                <a:spcPts val="0"/>
              </a:spcAft>
              <a:buClr>
                <a:schemeClr val="dk1"/>
              </a:buClr>
              <a:buSzPts val="2133"/>
              <a:buNone/>
              <a:defRPr sz="1924"/>
            </a:lvl2pPr>
            <a:lvl3pPr lvl="2" algn="ctr">
              <a:lnSpc>
                <a:spcPct val="90000"/>
              </a:lnSpc>
              <a:spcBef>
                <a:spcPts val="481"/>
              </a:spcBef>
              <a:spcAft>
                <a:spcPts val="0"/>
              </a:spcAft>
              <a:buClr>
                <a:schemeClr val="dk1"/>
              </a:buClr>
              <a:buSzPts val="1920"/>
              <a:buNone/>
              <a:defRPr sz="1731"/>
            </a:lvl3pPr>
            <a:lvl4pPr lvl="3" algn="ctr">
              <a:lnSpc>
                <a:spcPct val="90000"/>
              </a:lnSpc>
              <a:spcBef>
                <a:spcPts val="481"/>
              </a:spcBef>
              <a:spcAft>
                <a:spcPts val="0"/>
              </a:spcAft>
              <a:buClr>
                <a:schemeClr val="dk1"/>
              </a:buClr>
              <a:buSzPts val="1707"/>
              <a:buNone/>
              <a:defRPr sz="1540"/>
            </a:lvl4pPr>
            <a:lvl5pPr lvl="4" algn="ctr">
              <a:lnSpc>
                <a:spcPct val="90000"/>
              </a:lnSpc>
              <a:spcBef>
                <a:spcPts val="481"/>
              </a:spcBef>
              <a:spcAft>
                <a:spcPts val="0"/>
              </a:spcAft>
              <a:buClr>
                <a:schemeClr val="dk1"/>
              </a:buClr>
              <a:buSzPts val="1707"/>
              <a:buNone/>
              <a:defRPr sz="1540"/>
            </a:lvl5pPr>
            <a:lvl6pPr lvl="5" algn="ctr">
              <a:lnSpc>
                <a:spcPct val="90000"/>
              </a:lnSpc>
              <a:spcBef>
                <a:spcPts val="481"/>
              </a:spcBef>
              <a:spcAft>
                <a:spcPts val="0"/>
              </a:spcAft>
              <a:buClr>
                <a:schemeClr val="dk1"/>
              </a:buClr>
              <a:buSzPts val="1707"/>
              <a:buNone/>
              <a:defRPr sz="1540"/>
            </a:lvl6pPr>
            <a:lvl7pPr lvl="6" algn="ctr">
              <a:lnSpc>
                <a:spcPct val="90000"/>
              </a:lnSpc>
              <a:spcBef>
                <a:spcPts val="481"/>
              </a:spcBef>
              <a:spcAft>
                <a:spcPts val="0"/>
              </a:spcAft>
              <a:buClr>
                <a:schemeClr val="dk1"/>
              </a:buClr>
              <a:buSzPts val="1707"/>
              <a:buNone/>
              <a:defRPr sz="1540"/>
            </a:lvl7pPr>
            <a:lvl8pPr lvl="7" algn="ctr">
              <a:lnSpc>
                <a:spcPct val="90000"/>
              </a:lnSpc>
              <a:spcBef>
                <a:spcPts val="481"/>
              </a:spcBef>
              <a:spcAft>
                <a:spcPts val="0"/>
              </a:spcAft>
              <a:buClr>
                <a:schemeClr val="dk1"/>
              </a:buClr>
              <a:buSzPts val="1707"/>
              <a:buNone/>
              <a:defRPr sz="1540"/>
            </a:lvl8pPr>
            <a:lvl9pPr lvl="8" algn="ctr">
              <a:lnSpc>
                <a:spcPct val="90000"/>
              </a:lnSpc>
              <a:spcBef>
                <a:spcPts val="481"/>
              </a:spcBef>
              <a:spcAft>
                <a:spcPts val="0"/>
              </a:spcAft>
              <a:buClr>
                <a:schemeClr val="dk1"/>
              </a:buClr>
              <a:buSzPts val="1707"/>
              <a:buNone/>
              <a:defRPr sz="1540"/>
            </a:lvl9pPr>
          </a:lstStyle>
          <a:p>
            <a:endParaRPr/>
          </a:p>
        </p:txBody>
      </p:sp>
      <p:pic>
        <p:nvPicPr>
          <p:cNvPr id="16" name="Google Shape;16;p16"/>
          <p:cNvPicPr preferRelativeResize="0"/>
          <p:nvPr/>
        </p:nvPicPr>
        <p:blipFill rotWithShape="1">
          <a:blip r:embed="rId3">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16056527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NF Blank" type="blank">
  <p:cSld name="NF Blank">
    <p:spTree>
      <p:nvGrpSpPr>
        <p:cNvPr id="1" name="Shape 17"/>
        <p:cNvGrpSpPr/>
        <p:nvPr/>
      </p:nvGrpSpPr>
      <p:grpSpPr>
        <a:xfrm>
          <a:off x="0" y="0"/>
          <a:ext cx="0" cy="0"/>
          <a:chOff x="0" y="0"/>
          <a:chExt cx="0" cy="0"/>
        </a:xfrm>
      </p:grpSpPr>
      <p:sp>
        <p:nvSpPr>
          <p:cNvPr id="18" name="Google Shape;18;p17"/>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9" name="Google Shape;19;p17"/>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20" name="Google Shape;20;p17"/>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21" name="Google Shape;21;p17"/>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35428544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6_White Title Only">
  <p:cSld name="6_White Title Only">
    <p:spTree>
      <p:nvGrpSpPr>
        <p:cNvPr id="1" name="Shape 23"/>
        <p:cNvGrpSpPr/>
        <p:nvPr/>
      </p:nvGrpSpPr>
      <p:grpSpPr>
        <a:xfrm>
          <a:off x="0" y="0"/>
          <a:ext cx="0" cy="0"/>
          <a:chOff x="0" y="0"/>
          <a:chExt cx="0" cy="0"/>
        </a:xfrm>
      </p:grpSpPr>
      <p:sp>
        <p:nvSpPr>
          <p:cNvPr id="24" name="Google Shape;24;p23"/>
          <p:cNvSpPr/>
          <p:nvPr/>
        </p:nvSpPr>
        <p:spPr>
          <a:xfrm>
            <a:off x="88867"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b="0" i="0">
              <a:solidFill>
                <a:schemeClr val="lt1"/>
              </a:solidFill>
              <a:latin typeface="Open Sans"/>
              <a:ea typeface="Open Sans"/>
              <a:cs typeface="Open Sans"/>
              <a:sym typeface="Open Sans"/>
            </a:endParaRPr>
          </a:p>
        </p:txBody>
      </p:sp>
      <p:sp>
        <p:nvSpPr>
          <p:cNvPr id="25" name="Google Shape;25;p23"/>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b="0" i="0">
              <a:solidFill>
                <a:schemeClr val="lt1"/>
              </a:solidFill>
              <a:latin typeface="Open Sans"/>
              <a:ea typeface="Open Sans"/>
              <a:cs typeface="Open Sans"/>
              <a:sym typeface="Open Sans"/>
            </a:endParaRPr>
          </a:p>
        </p:txBody>
      </p:sp>
      <p:sp>
        <p:nvSpPr>
          <p:cNvPr id="26" name="Google Shape;26;p23"/>
          <p:cNvSpPr txBox="1">
            <a:spLocks noGrp="1"/>
          </p:cNvSpPr>
          <p:nvPr>
            <p:ph type="title"/>
          </p:nvPr>
        </p:nvSpPr>
        <p:spPr>
          <a:xfrm>
            <a:off x="912631" y="365128"/>
            <a:ext cx="10515600" cy="559908"/>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3840"/>
              <a:buFont typeface="Russo One"/>
              <a:buNone/>
              <a:defRPr sz="3464">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3"/>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b="0" i="0">
              <a:solidFill>
                <a:schemeClr val="lt1"/>
              </a:solidFill>
              <a:latin typeface="Open Sans"/>
              <a:ea typeface="Open Sans"/>
              <a:cs typeface="Open Sans"/>
              <a:sym typeface="Open Sans"/>
            </a:endParaRPr>
          </a:p>
        </p:txBody>
      </p:sp>
      <p:grpSp>
        <p:nvGrpSpPr>
          <p:cNvPr id="28" name="Google Shape;28;p23"/>
          <p:cNvGrpSpPr/>
          <p:nvPr/>
        </p:nvGrpSpPr>
        <p:grpSpPr>
          <a:xfrm>
            <a:off x="181358" y="6331030"/>
            <a:ext cx="2180314" cy="306483"/>
            <a:chOff x="3135617" y="5119608"/>
            <a:chExt cx="8673356" cy="1219200"/>
          </a:xfrm>
        </p:grpSpPr>
        <p:grpSp>
          <p:nvGrpSpPr>
            <p:cNvPr id="29" name="Google Shape;29;p23"/>
            <p:cNvGrpSpPr/>
            <p:nvPr/>
          </p:nvGrpSpPr>
          <p:grpSpPr>
            <a:xfrm>
              <a:off x="4491514" y="5313918"/>
              <a:ext cx="7317459" cy="830580"/>
              <a:chOff x="4665686" y="5006069"/>
              <a:chExt cx="7317459" cy="830580"/>
            </a:xfrm>
          </p:grpSpPr>
          <p:sp>
            <p:nvSpPr>
              <p:cNvPr id="30" name="Google Shape;30;p23"/>
              <p:cNvSpPr/>
              <p:nvPr/>
            </p:nvSpPr>
            <p:spPr>
              <a:xfrm>
                <a:off x="4665686" y="5006069"/>
                <a:ext cx="713178" cy="819149"/>
              </a:xfrm>
              <a:custGeom>
                <a:avLst/>
                <a:gdLst/>
                <a:ahLst/>
                <a:cxnLst/>
                <a:rect l="l" t="t" r="r" b="b"/>
                <a:pathLst>
                  <a:path w="713178" h="819149" extrusionOk="0">
                    <a:moveTo>
                      <a:pt x="713179" y="819150"/>
                    </a:moveTo>
                    <a:lnTo>
                      <a:pt x="491322" y="819150"/>
                    </a:lnTo>
                    <a:lnTo>
                      <a:pt x="210430" y="327660"/>
                    </a:lnTo>
                    <a:lnTo>
                      <a:pt x="210430" y="819150"/>
                    </a:lnTo>
                    <a:lnTo>
                      <a:pt x="0" y="819150"/>
                    </a:lnTo>
                    <a:lnTo>
                      <a:pt x="0" y="0"/>
                    </a:lnTo>
                    <a:lnTo>
                      <a:pt x="221857" y="0"/>
                    </a:lnTo>
                    <a:lnTo>
                      <a:pt x="502748" y="491490"/>
                    </a:lnTo>
                    <a:lnTo>
                      <a:pt x="502748" y="952"/>
                    </a:lnTo>
                    <a:lnTo>
                      <a:pt x="713179" y="952"/>
                    </a:lnTo>
                    <a:lnTo>
                      <a:pt x="713179" y="81915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1" name="Google Shape;31;p23"/>
              <p:cNvSpPr/>
              <p:nvPr/>
            </p:nvSpPr>
            <p:spPr>
              <a:xfrm>
                <a:off x="5488364" y="5097509"/>
                <a:ext cx="577017" cy="727709"/>
              </a:xfrm>
              <a:custGeom>
                <a:avLst/>
                <a:gdLst/>
                <a:ahLst/>
                <a:cxnLst/>
                <a:rect l="l" t="t" r="r" b="b"/>
                <a:pathLst>
                  <a:path w="577017" h="727709" extrusionOk="0">
                    <a:moveTo>
                      <a:pt x="577017" y="727710"/>
                    </a:moveTo>
                    <a:lnTo>
                      <a:pt x="0" y="727710"/>
                    </a:lnTo>
                    <a:lnTo>
                      <a:pt x="0" y="0"/>
                    </a:lnTo>
                    <a:lnTo>
                      <a:pt x="577017" y="0"/>
                    </a:lnTo>
                    <a:lnTo>
                      <a:pt x="577017" y="145733"/>
                    </a:lnTo>
                    <a:lnTo>
                      <a:pt x="187578" y="145733"/>
                    </a:lnTo>
                    <a:lnTo>
                      <a:pt x="187578" y="285750"/>
                    </a:lnTo>
                    <a:lnTo>
                      <a:pt x="494178" y="285750"/>
                    </a:lnTo>
                    <a:lnTo>
                      <a:pt x="494178" y="431483"/>
                    </a:lnTo>
                    <a:lnTo>
                      <a:pt x="187578" y="431483"/>
                    </a:lnTo>
                    <a:lnTo>
                      <a:pt x="187578" y="581978"/>
                    </a:lnTo>
                    <a:lnTo>
                      <a:pt x="577017" y="581978"/>
                    </a:lnTo>
                    <a:lnTo>
                      <a:pt x="577017" y="72771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2" name="Google Shape;32;p23"/>
              <p:cNvSpPr/>
              <p:nvPr/>
            </p:nvSpPr>
            <p:spPr>
              <a:xfrm>
                <a:off x="6127273" y="5097509"/>
                <a:ext cx="623674" cy="727709"/>
              </a:xfrm>
              <a:custGeom>
                <a:avLst/>
                <a:gdLst/>
                <a:ahLst/>
                <a:cxnLst/>
                <a:rect l="l" t="t" r="r" b="b"/>
                <a:pathLst>
                  <a:path w="623674" h="727709" extrusionOk="0">
                    <a:moveTo>
                      <a:pt x="405626" y="727710"/>
                    </a:moveTo>
                    <a:lnTo>
                      <a:pt x="218048" y="727710"/>
                    </a:lnTo>
                    <a:lnTo>
                      <a:pt x="218048" y="145733"/>
                    </a:lnTo>
                    <a:lnTo>
                      <a:pt x="0" y="145733"/>
                    </a:lnTo>
                    <a:lnTo>
                      <a:pt x="0" y="0"/>
                    </a:lnTo>
                    <a:lnTo>
                      <a:pt x="623674" y="0"/>
                    </a:lnTo>
                    <a:lnTo>
                      <a:pt x="623674" y="145733"/>
                    </a:lnTo>
                    <a:lnTo>
                      <a:pt x="405626" y="145733"/>
                    </a:lnTo>
                    <a:lnTo>
                      <a:pt x="405626" y="72771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3" name="Google Shape;33;p23"/>
              <p:cNvSpPr/>
              <p:nvPr/>
            </p:nvSpPr>
            <p:spPr>
              <a:xfrm>
                <a:off x="6831882" y="5006069"/>
                <a:ext cx="649383" cy="819149"/>
              </a:xfrm>
              <a:custGeom>
                <a:avLst/>
                <a:gdLst/>
                <a:ahLst/>
                <a:cxnLst/>
                <a:rect l="l" t="t" r="r" b="b"/>
                <a:pathLst>
                  <a:path w="649383" h="819149" extrusionOk="0">
                    <a:moveTo>
                      <a:pt x="210431" y="819150"/>
                    </a:moveTo>
                    <a:lnTo>
                      <a:pt x="0" y="819150"/>
                    </a:lnTo>
                    <a:lnTo>
                      <a:pt x="0" y="0"/>
                    </a:lnTo>
                    <a:lnTo>
                      <a:pt x="649383" y="0"/>
                    </a:lnTo>
                    <a:lnTo>
                      <a:pt x="649383" y="163830"/>
                    </a:lnTo>
                    <a:lnTo>
                      <a:pt x="210431" y="163830"/>
                    </a:lnTo>
                    <a:lnTo>
                      <a:pt x="210431" y="357188"/>
                    </a:lnTo>
                    <a:lnTo>
                      <a:pt x="555118" y="357188"/>
                    </a:lnTo>
                    <a:lnTo>
                      <a:pt x="555118" y="521017"/>
                    </a:lnTo>
                    <a:lnTo>
                      <a:pt x="210431" y="521017"/>
                    </a:lnTo>
                    <a:lnTo>
                      <a:pt x="210431" y="81915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4" name="Google Shape;34;p23"/>
              <p:cNvSpPr/>
              <p:nvPr/>
            </p:nvSpPr>
            <p:spPr>
              <a:xfrm>
                <a:off x="7533635" y="5087031"/>
                <a:ext cx="676995" cy="749617"/>
              </a:xfrm>
              <a:custGeom>
                <a:avLst/>
                <a:gdLst/>
                <a:ahLst/>
                <a:cxnLst/>
                <a:rect l="l" t="t" r="r" b="b"/>
                <a:pathLst>
                  <a:path w="676995" h="749617" extrusionOk="0">
                    <a:moveTo>
                      <a:pt x="676996" y="541020"/>
                    </a:moveTo>
                    <a:cubicBezTo>
                      <a:pt x="676996" y="613410"/>
                      <a:pt x="660809" y="666750"/>
                      <a:pt x="627483" y="700087"/>
                    </a:cubicBezTo>
                    <a:cubicBezTo>
                      <a:pt x="594157" y="733425"/>
                      <a:pt x="541787" y="749618"/>
                      <a:pt x="468470" y="749618"/>
                    </a:cubicBezTo>
                    <a:lnTo>
                      <a:pt x="208526" y="749618"/>
                    </a:lnTo>
                    <a:cubicBezTo>
                      <a:pt x="136161" y="749618"/>
                      <a:pt x="82839" y="733425"/>
                      <a:pt x="49513" y="700087"/>
                    </a:cubicBezTo>
                    <a:cubicBezTo>
                      <a:pt x="16187" y="666750"/>
                      <a:pt x="0" y="614362"/>
                      <a:pt x="0" y="541020"/>
                    </a:cubicBezTo>
                    <a:lnTo>
                      <a:pt x="0" y="208598"/>
                    </a:lnTo>
                    <a:cubicBezTo>
                      <a:pt x="0" y="136207"/>
                      <a:pt x="16187" y="82867"/>
                      <a:pt x="49513" y="49530"/>
                    </a:cubicBezTo>
                    <a:cubicBezTo>
                      <a:pt x="82839" y="16192"/>
                      <a:pt x="135209" y="0"/>
                      <a:pt x="208526" y="0"/>
                    </a:cubicBezTo>
                    <a:lnTo>
                      <a:pt x="468470" y="0"/>
                    </a:lnTo>
                    <a:cubicBezTo>
                      <a:pt x="540835" y="0"/>
                      <a:pt x="594157" y="16192"/>
                      <a:pt x="627483" y="49530"/>
                    </a:cubicBezTo>
                    <a:cubicBezTo>
                      <a:pt x="660809" y="82867"/>
                      <a:pt x="676996" y="135255"/>
                      <a:pt x="676996" y="208598"/>
                    </a:cubicBezTo>
                    <a:lnTo>
                      <a:pt x="676996" y="541020"/>
                    </a:lnTo>
                    <a:close/>
                    <a:moveTo>
                      <a:pt x="489418" y="208598"/>
                    </a:moveTo>
                    <a:cubicBezTo>
                      <a:pt x="489418" y="166688"/>
                      <a:pt x="468470" y="145732"/>
                      <a:pt x="426574" y="145732"/>
                    </a:cubicBezTo>
                    <a:lnTo>
                      <a:pt x="249470" y="145732"/>
                    </a:lnTo>
                    <a:cubicBezTo>
                      <a:pt x="207574" y="145732"/>
                      <a:pt x="186626" y="166688"/>
                      <a:pt x="186626" y="208598"/>
                    </a:cubicBezTo>
                    <a:lnTo>
                      <a:pt x="186626" y="541020"/>
                    </a:lnTo>
                    <a:cubicBezTo>
                      <a:pt x="186626" y="582930"/>
                      <a:pt x="207574" y="603885"/>
                      <a:pt x="249470" y="603885"/>
                    </a:cubicBezTo>
                    <a:lnTo>
                      <a:pt x="426574" y="603885"/>
                    </a:lnTo>
                    <a:cubicBezTo>
                      <a:pt x="468470" y="603885"/>
                      <a:pt x="489418" y="582930"/>
                      <a:pt x="489418" y="541020"/>
                    </a:cubicBezTo>
                    <a:lnTo>
                      <a:pt x="489418" y="208598"/>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5" name="Google Shape;35;p23"/>
              <p:cNvSpPr/>
              <p:nvPr/>
            </p:nvSpPr>
            <p:spPr>
              <a:xfrm>
                <a:off x="8313466" y="5097509"/>
                <a:ext cx="656047" cy="739140"/>
              </a:xfrm>
              <a:custGeom>
                <a:avLst/>
                <a:gdLst/>
                <a:ahLst/>
                <a:cxnLst/>
                <a:rect l="l" t="t" r="r" b="b"/>
                <a:pathLst>
                  <a:path w="656047" h="739140" extrusionOk="0">
                    <a:moveTo>
                      <a:pt x="468469" y="0"/>
                    </a:moveTo>
                    <a:lnTo>
                      <a:pt x="656048" y="0"/>
                    </a:lnTo>
                    <a:lnTo>
                      <a:pt x="656048" y="530543"/>
                    </a:lnTo>
                    <a:cubicBezTo>
                      <a:pt x="656048" y="602933"/>
                      <a:pt x="639861" y="656272"/>
                      <a:pt x="606535" y="689610"/>
                    </a:cubicBezTo>
                    <a:cubicBezTo>
                      <a:pt x="573209" y="722947"/>
                      <a:pt x="520839" y="739140"/>
                      <a:pt x="447522" y="739140"/>
                    </a:cubicBezTo>
                    <a:lnTo>
                      <a:pt x="208526" y="739140"/>
                    </a:lnTo>
                    <a:cubicBezTo>
                      <a:pt x="136161" y="739140"/>
                      <a:pt x="82839" y="722947"/>
                      <a:pt x="49513" y="689610"/>
                    </a:cubicBezTo>
                    <a:cubicBezTo>
                      <a:pt x="16186" y="656272"/>
                      <a:pt x="0" y="603885"/>
                      <a:pt x="0" y="530543"/>
                    </a:cubicBezTo>
                    <a:lnTo>
                      <a:pt x="0" y="0"/>
                    </a:lnTo>
                    <a:lnTo>
                      <a:pt x="187578" y="0"/>
                    </a:lnTo>
                    <a:lnTo>
                      <a:pt x="187578" y="530543"/>
                    </a:lnTo>
                    <a:cubicBezTo>
                      <a:pt x="187578" y="572453"/>
                      <a:pt x="208526" y="593408"/>
                      <a:pt x="250422" y="593408"/>
                    </a:cubicBezTo>
                    <a:lnTo>
                      <a:pt x="406578" y="593408"/>
                    </a:lnTo>
                    <a:cubicBezTo>
                      <a:pt x="448474" y="593408"/>
                      <a:pt x="469422" y="572453"/>
                      <a:pt x="469422" y="530543"/>
                    </a:cubicBezTo>
                    <a:lnTo>
                      <a:pt x="469422"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6" name="Google Shape;36;p23"/>
              <p:cNvSpPr/>
              <p:nvPr/>
            </p:nvSpPr>
            <p:spPr>
              <a:xfrm>
                <a:off x="9083774" y="5097509"/>
                <a:ext cx="634148" cy="727709"/>
              </a:xfrm>
              <a:custGeom>
                <a:avLst/>
                <a:gdLst/>
                <a:ahLst/>
                <a:cxnLst/>
                <a:rect l="l" t="t" r="r" b="b"/>
                <a:pathLst>
                  <a:path w="634148" h="727709" extrusionOk="0">
                    <a:moveTo>
                      <a:pt x="634149" y="727710"/>
                    </a:moveTo>
                    <a:lnTo>
                      <a:pt x="437048" y="727710"/>
                    </a:lnTo>
                    <a:lnTo>
                      <a:pt x="187578" y="290513"/>
                    </a:lnTo>
                    <a:lnTo>
                      <a:pt x="187578" y="727710"/>
                    </a:lnTo>
                    <a:lnTo>
                      <a:pt x="0" y="727710"/>
                    </a:lnTo>
                    <a:lnTo>
                      <a:pt x="0" y="0"/>
                    </a:lnTo>
                    <a:lnTo>
                      <a:pt x="197100" y="0"/>
                    </a:lnTo>
                    <a:lnTo>
                      <a:pt x="446570" y="437198"/>
                    </a:lnTo>
                    <a:lnTo>
                      <a:pt x="446570" y="0"/>
                    </a:lnTo>
                    <a:lnTo>
                      <a:pt x="634149" y="0"/>
                    </a:lnTo>
                    <a:lnTo>
                      <a:pt x="634149" y="72771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7" name="Google Shape;37;p23"/>
              <p:cNvSpPr/>
              <p:nvPr/>
            </p:nvSpPr>
            <p:spPr>
              <a:xfrm>
                <a:off x="9832184" y="5097509"/>
                <a:ext cx="644621" cy="727709"/>
              </a:xfrm>
              <a:custGeom>
                <a:avLst/>
                <a:gdLst/>
                <a:ahLst/>
                <a:cxnLst/>
                <a:rect l="l" t="t" r="r" b="b"/>
                <a:pathLst>
                  <a:path w="644621" h="727709" extrusionOk="0">
                    <a:moveTo>
                      <a:pt x="405626" y="0"/>
                    </a:moveTo>
                    <a:cubicBezTo>
                      <a:pt x="483704" y="0"/>
                      <a:pt x="543691" y="20002"/>
                      <a:pt x="583683" y="60960"/>
                    </a:cubicBezTo>
                    <a:cubicBezTo>
                      <a:pt x="624626" y="101917"/>
                      <a:pt x="644622" y="160973"/>
                      <a:pt x="644622" y="239077"/>
                    </a:cubicBezTo>
                    <a:lnTo>
                      <a:pt x="644622" y="488633"/>
                    </a:lnTo>
                    <a:cubicBezTo>
                      <a:pt x="644622" y="566738"/>
                      <a:pt x="624626" y="626745"/>
                      <a:pt x="583683" y="666750"/>
                    </a:cubicBezTo>
                    <a:cubicBezTo>
                      <a:pt x="542739" y="707708"/>
                      <a:pt x="483704" y="727710"/>
                      <a:pt x="405626" y="727710"/>
                    </a:cubicBezTo>
                    <a:lnTo>
                      <a:pt x="0" y="727710"/>
                    </a:lnTo>
                    <a:lnTo>
                      <a:pt x="0" y="0"/>
                    </a:lnTo>
                    <a:lnTo>
                      <a:pt x="405626" y="0"/>
                    </a:lnTo>
                    <a:close/>
                    <a:moveTo>
                      <a:pt x="457044" y="239077"/>
                    </a:moveTo>
                    <a:cubicBezTo>
                      <a:pt x="457044" y="176213"/>
                      <a:pt x="425621" y="145733"/>
                      <a:pt x="363730" y="145733"/>
                    </a:cubicBezTo>
                    <a:lnTo>
                      <a:pt x="186626" y="145733"/>
                    </a:lnTo>
                    <a:lnTo>
                      <a:pt x="186626" y="582930"/>
                    </a:lnTo>
                    <a:lnTo>
                      <a:pt x="363730" y="582930"/>
                    </a:lnTo>
                    <a:cubicBezTo>
                      <a:pt x="426574" y="582930"/>
                      <a:pt x="457044" y="551497"/>
                      <a:pt x="457044" y="489585"/>
                    </a:cubicBezTo>
                    <a:lnTo>
                      <a:pt x="457044" y="239077"/>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8" name="Google Shape;38;p23"/>
              <p:cNvSpPr/>
              <p:nvPr/>
            </p:nvSpPr>
            <p:spPr>
              <a:xfrm>
                <a:off x="10580593" y="5097509"/>
                <a:ext cx="655095" cy="728662"/>
              </a:xfrm>
              <a:custGeom>
                <a:avLst/>
                <a:gdLst/>
                <a:ahLst/>
                <a:cxnLst/>
                <a:rect l="l" t="t" r="r" b="b"/>
                <a:pathLst>
                  <a:path w="655095" h="728662" extrusionOk="0">
                    <a:moveTo>
                      <a:pt x="0" y="0"/>
                    </a:moveTo>
                    <a:lnTo>
                      <a:pt x="437048" y="0"/>
                    </a:lnTo>
                    <a:cubicBezTo>
                      <a:pt x="509413" y="0"/>
                      <a:pt x="562735" y="16192"/>
                      <a:pt x="596061" y="49530"/>
                    </a:cubicBezTo>
                    <a:cubicBezTo>
                      <a:pt x="629387" y="82867"/>
                      <a:pt x="645574" y="135255"/>
                      <a:pt x="645574" y="208598"/>
                    </a:cubicBezTo>
                    <a:lnTo>
                      <a:pt x="645574" y="301942"/>
                    </a:lnTo>
                    <a:cubicBezTo>
                      <a:pt x="645574" y="359092"/>
                      <a:pt x="636052" y="403860"/>
                      <a:pt x="617009" y="436245"/>
                    </a:cubicBezTo>
                    <a:cubicBezTo>
                      <a:pt x="597965" y="467678"/>
                      <a:pt x="567496" y="489585"/>
                      <a:pt x="525600" y="500063"/>
                    </a:cubicBezTo>
                    <a:lnTo>
                      <a:pt x="655096" y="728663"/>
                    </a:lnTo>
                    <a:lnTo>
                      <a:pt x="452283" y="728663"/>
                    </a:lnTo>
                    <a:lnTo>
                      <a:pt x="332309" y="510540"/>
                    </a:lnTo>
                    <a:lnTo>
                      <a:pt x="186626" y="510540"/>
                    </a:lnTo>
                    <a:lnTo>
                      <a:pt x="186626" y="728663"/>
                    </a:lnTo>
                    <a:lnTo>
                      <a:pt x="0" y="728663"/>
                    </a:lnTo>
                    <a:lnTo>
                      <a:pt x="0" y="0"/>
                    </a:lnTo>
                    <a:close/>
                    <a:moveTo>
                      <a:pt x="457044" y="207645"/>
                    </a:moveTo>
                    <a:cubicBezTo>
                      <a:pt x="457044" y="165735"/>
                      <a:pt x="436096" y="144780"/>
                      <a:pt x="394200" y="144780"/>
                    </a:cubicBezTo>
                    <a:lnTo>
                      <a:pt x="186626" y="144780"/>
                    </a:lnTo>
                    <a:lnTo>
                      <a:pt x="186626" y="362903"/>
                    </a:lnTo>
                    <a:lnTo>
                      <a:pt x="394200" y="362903"/>
                    </a:lnTo>
                    <a:cubicBezTo>
                      <a:pt x="436096" y="362903"/>
                      <a:pt x="457044" y="341948"/>
                      <a:pt x="457044" y="300038"/>
                    </a:cubicBezTo>
                    <a:lnTo>
                      <a:pt x="457044" y="20764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39" name="Google Shape;39;p23"/>
              <p:cNvSpPr/>
              <p:nvPr/>
            </p:nvSpPr>
            <p:spPr>
              <a:xfrm>
                <a:off x="11246163" y="5097509"/>
                <a:ext cx="736982" cy="727709"/>
              </a:xfrm>
              <a:custGeom>
                <a:avLst/>
                <a:gdLst/>
                <a:ahLst/>
                <a:cxnLst/>
                <a:rect l="l" t="t" r="r" b="b"/>
                <a:pathLst>
                  <a:path w="736982" h="727709" extrusionOk="0">
                    <a:moveTo>
                      <a:pt x="0" y="0"/>
                    </a:moveTo>
                    <a:lnTo>
                      <a:pt x="197100" y="0"/>
                    </a:lnTo>
                    <a:lnTo>
                      <a:pt x="368491" y="353378"/>
                    </a:lnTo>
                    <a:lnTo>
                      <a:pt x="539882" y="0"/>
                    </a:lnTo>
                    <a:lnTo>
                      <a:pt x="736983" y="0"/>
                    </a:lnTo>
                    <a:lnTo>
                      <a:pt x="461805" y="535305"/>
                    </a:lnTo>
                    <a:lnTo>
                      <a:pt x="461805" y="727710"/>
                    </a:lnTo>
                    <a:lnTo>
                      <a:pt x="274226" y="727710"/>
                    </a:lnTo>
                    <a:lnTo>
                      <a:pt x="274226" y="535305"/>
                    </a:lnTo>
                    <a:lnTo>
                      <a:pt x="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grpSp>
        <p:grpSp>
          <p:nvGrpSpPr>
            <p:cNvPr id="40" name="Google Shape;40;p23"/>
            <p:cNvGrpSpPr/>
            <p:nvPr/>
          </p:nvGrpSpPr>
          <p:grpSpPr>
            <a:xfrm>
              <a:off x="3135617" y="5119608"/>
              <a:ext cx="1058818" cy="1219200"/>
              <a:chOff x="3135617" y="5119608"/>
              <a:chExt cx="1058818" cy="1219200"/>
            </a:xfrm>
          </p:grpSpPr>
          <p:sp>
            <p:nvSpPr>
              <p:cNvPr id="41" name="Google Shape;41;p23"/>
              <p:cNvSpPr/>
              <p:nvPr/>
            </p:nvSpPr>
            <p:spPr>
              <a:xfrm>
                <a:off x="3135617" y="5119608"/>
                <a:ext cx="1058817" cy="1219200"/>
              </a:xfrm>
              <a:custGeom>
                <a:avLst/>
                <a:gdLst/>
                <a:ahLst/>
                <a:cxnLst/>
                <a:rect l="l" t="t" r="r" b="b"/>
                <a:pathLst>
                  <a:path w="1058817" h="1219200" extrusionOk="0">
                    <a:moveTo>
                      <a:pt x="952" y="305753"/>
                    </a:moveTo>
                    <a:lnTo>
                      <a:pt x="0" y="913447"/>
                    </a:lnTo>
                    <a:lnTo>
                      <a:pt x="529409" y="1219200"/>
                    </a:lnTo>
                    <a:lnTo>
                      <a:pt x="1058818" y="913447"/>
                    </a:lnTo>
                    <a:lnTo>
                      <a:pt x="1058818" y="305753"/>
                    </a:lnTo>
                    <a:lnTo>
                      <a:pt x="528457" y="0"/>
                    </a:lnTo>
                    <a:close/>
                  </a:path>
                </a:pathLst>
              </a:custGeom>
              <a:solidFill>
                <a:srgbClr val="FFFFFF">
                  <a:alpha val="25882"/>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2" name="Google Shape;42;p23"/>
              <p:cNvSpPr/>
              <p:nvPr/>
            </p:nvSpPr>
            <p:spPr>
              <a:xfrm>
                <a:off x="3404130" y="5119608"/>
                <a:ext cx="520839" cy="608647"/>
              </a:xfrm>
              <a:custGeom>
                <a:avLst/>
                <a:gdLst/>
                <a:ahLst/>
                <a:cxnLst/>
                <a:rect l="l" t="t" r="r" b="b"/>
                <a:pathLst>
                  <a:path w="520839" h="608647" extrusionOk="0">
                    <a:moveTo>
                      <a:pt x="520839" y="457200"/>
                    </a:moveTo>
                    <a:lnTo>
                      <a:pt x="258039" y="608648"/>
                    </a:lnTo>
                    <a:lnTo>
                      <a:pt x="0" y="457200"/>
                    </a:lnTo>
                    <a:lnTo>
                      <a:pt x="0" y="150495"/>
                    </a:lnTo>
                    <a:lnTo>
                      <a:pt x="258039" y="0"/>
                    </a:lnTo>
                    <a:lnTo>
                      <a:pt x="519887" y="150495"/>
                    </a:lnTo>
                    <a:lnTo>
                      <a:pt x="520839" y="457200"/>
                    </a:lnTo>
                    <a:lnTo>
                      <a:pt x="258039" y="608648"/>
                    </a:lnTo>
                  </a:path>
                </a:pathLst>
              </a:custGeom>
              <a:solidFill>
                <a:srgbClr val="C1CE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3" name="Google Shape;43;p23"/>
              <p:cNvSpPr/>
              <p:nvPr/>
            </p:nvSpPr>
            <p:spPr>
              <a:xfrm>
                <a:off x="3662170" y="5575855"/>
                <a:ext cx="532265" cy="606742"/>
              </a:xfrm>
              <a:custGeom>
                <a:avLst/>
                <a:gdLst/>
                <a:ahLst/>
                <a:cxnLst/>
                <a:rect l="l" t="t" r="r" b="b"/>
                <a:pathLst>
                  <a:path w="532265" h="606742" extrusionOk="0">
                    <a:moveTo>
                      <a:pt x="272322" y="606743"/>
                    </a:moveTo>
                    <a:lnTo>
                      <a:pt x="532266" y="457200"/>
                    </a:lnTo>
                    <a:lnTo>
                      <a:pt x="532266" y="151448"/>
                    </a:lnTo>
                    <a:lnTo>
                      <a:pt x="262800" y="0"/>
                    </a:lnTo>
                    <a:lnTo>
                      <a:pt x="0" y="151448"/>
                    </a:lnTo>
                    <a:lnTo>
                      <a:pt x="2857" y="453390"/>
                    </a:lnTo>
                  </a:path>
                </a:pathLst>
              </a:custGeom>
              <a:solidFill>
                <a:srgbClr val="9BF31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4" name="Google Shape;44;p23"/>
              <p:cNvSpPr/>
              <p:nvPr/>
            </p:nvSpPr>
            <p:spPr>
              <a:xfrm>
                <a:off x="3135617" y="5575855"/>
                <a:ext cx="529408" cy="612457"/>
              </a:xfrm>
              <a:custGeom>
                <a:avLst/>
                <a:gdLst/>
                <a:ahLst/>
                <a:cxnLst/>
                <a:rect l="l" t="t" r="r" b="b"/>
                <a:pathLst>
                  <a:path w="529408" h="612457" extrusionOk="0">
                    <a:moveTo>
                      <a:pt x="526552" y="151448"/>
                    </a:moveTo>
                    <a:lnTo>
                      <a:pt x="268513" y="0"/>
                    </a:lnTo>
                    <a:lnTo>
                      <a:pt x="0" y="151448"/>
                    </a:lnTo>
                    <a:lnTo>
                      <a:pt x="0" y="457200"/>
                    </a:lnTo>
                    <a:lnTo>
                      <a:pt x="268513" y="612457"/>
                    </a:lnTo>
                    <a:lnTo>
                      <a:pt x="529409" y="453390"/>
                    </a:lnTo>
                  </a:path>
                </a:pathLst>
              </a:custGeom>
              <a:solidFill>
                <a:srgbClr val="01B5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5" name="Google Shape;45;p23"/>
              <p:cNvSpPr/>
              <p:nvPr/>
            </p:nvSpPr>
            <p:spPr>
              <a:xfrm>
                <a:off x="3404130" y="5575855"/>
                <a:ext cx="260895" cy="453389"/>
              </a:xfrm>
              <a:custGeom>
                <a:avLst/>
                <a:gdLst/>
                <a:ahLst/>
                <a:cxnLst/>
                <a:rect l="l" t="t" r="r" b="b"/>
                <a:pathLst>
                  <a:path w="260895" h="453389" extrusionOk="0">
                    <a:moveTo>
                      <a:pt x="0" y="0"/>
                    </a:moveTo>
                    <a:lnTo>
                      <a:pt x="258039" y="151448"/>
                    </a:lnTo>
                    <a:lnTo>
                      <a:pt x="260896" y="453390"/>
                    </a:lnTo>
                    <a:lnTo>
                      <a:pt x="0" y="301943"/>
                    </a:lnTo>
                    <a:close/>
                  </a:path>
                </a:pathLst>
              </a:custGeom>
              <a:solidFill>
                <a:srgbClr val="FFFFFF">
                  <a:alpha val="34901"/>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6" name="Google Shape;46;p23"/>
              <p:cNvSpPr/>
              <p:nvPr/>
            </p:nvSpPr>
            <p:spPr>
              <a:xfrm>
                <a:off x="3662170" y="5575855"/>
                <a:ext cx="262800" cy="453389"/>
              </a:xfrm>
              <a:custGeom>
                <a:avLst/>
                <a:gdLst/>
                <a:ahLst/>
                <a:cxnLst/>
                <a:rect l="l" t="t" r="r" b="b"/>
                <a:pathLst>
                  <a:path w="262800" h="453389" extrusionOk="0">
                    <a:moveTo>
                      <a:pt x="262800" y="0"/>
                    </a:moveTo>
                    <a:lnTo>
                      <a:pt x="262800" y="301943"/>
                    </a:lnTo>
                    <a:lnTo>
                      <a:pt x="2857" y="453390"/>
                    </a:lnTo>
                    <a:lnTo>
                      <a:pt x="0" y="151448"/>
                    </a:lnTo>
                    <a:close/>
                  </a:path>
                </a:pathLst>
              </a:custGeom>
              <a:solidFill>
                <a:srgbClr val="FFFFFF">
                  <a:alpha val="44705"/>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7" name="Google Shape;47;p23"/>
              <p:cNvSpPr/>
              <p:nvPr/>
            </p:nvSpPr>
            <p:spPr>
              <a:xfrm>
                <a:off x="3404130" y="5426312"/>
                <a:ext cx="520839" cy="300990"/>
              </a:xfrm>
              <a:custGeom>
                <a:avLst/>
                <a:gdLst/>
                <a:ahLst/>
                <a:cxnLst/>
                <a:rect l="l" t="t" r="r" b="b"/>
                <a:pathLst>
                  <a:path w="520839" h="300990" extrusionOk="0">
                    <a:moveTo>
                      <a:pt x="260896" y="0"/>
                    </a:moveTo>
                    <a:lnTo>
                      <a:pt x="0" y="149543"/>
                    </a:lnTo>
                    <a:lnTo>
                      <a:pt x="258039" y="300990"/>
                    </a:lnTo>
                    <a:lnTo>
                      <a:pt x="520839" y="149543"/>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sp>
            <p:nvSpPr>
              <p:cNvPr id="48" name="Google Shape;48;p23"/>
              <p:cNvSpPr/>
              <p:nvPr/>
            </p:nvSpPr>
            <p:spPr>
              <a:xfrm>
                <a:off x="3135617" y="5424408"/>
                <a:ext cx="529408" cy="914400"/>
              </a:xfrm>
              <a:custGeom>
                <a:avLst/>
                <a:gdLst/>
                <a:ahLst/>
                <a:cxnLst/>
                <a:rect l="l" t="t" r="r" b="b"/>
                <a:pathLst>
                  <a:path w="529408" h="914400" extrusionOk="0">
                    <a:moveTo>
                      <a:pt x="0" y="608647"/>
                    </a:moveTo>
                    <a:lnTo>
                      <a:pt x="529409" y="914400"/>
                    </a:lnTo>
                    <a:lnTo>
                      <a:pt x="528457" y="302895"/>
                    </a:lnTo>
                    <a:lnTo>
                      <a:pt x="0" y="0"/>
                    </a:lnTo>
                    <a:close/>
                  </a:path>
                </a:pathLst>
              </a:custGeom>
              <a:solidFill>
                <a:srgbClr val="FFFFFF">
                  <a:alpha val="9803"/>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70" b="0" i="0">
                  <a:solidFill>
                    <a:schemeClr val="dk1"/>
                  </a:solidFill>
                  <a:latin typeface="Open Sans"/>
                  <a:ea typeface="Open Sans"/>
                  <a:cs typeface="Open Sans"/>
                  <a:sym typeface="Open Sans"/>
                </a:endParaRPr>
              </a:p>
            </p:txBody>
          </p:sp>
        </p:grpSp>
      </p:grpSp>
      <p:sp>
        <p:nvSpPr>
          <p:cNvPr id="49" name="Google Shape;49;p23"/>
          <p:cNvSpPr txBox="1">
            <a:spLocks noGrp="1"/>
          </p:cNvSpPr>
          <p:nvPr>
            <p:ph type="body" idx="1"/>
          </p:nvPr>
        </p:nvSpPr>
        <p:spPr>
          <a:xfrm>
            <a:off x="912631" y="982827"/>
            <a:ext cx="10515782" cy="354485"/>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chemeClr val="dk1"/>
              </a:buClr>
              <a:buSzPts val="2560"/>
              <a:buNone/>
              <a:defRPr sz="2309"/>
            </a:lvl1pPr>
            <a:lvl2pPr marL="824674" lvl="1" indent="-206168" algn="l">
              <a:lnSpc>
                <a:spcPct val="90000"/>
              </a:lnSpc>
              <a:spcBef>
                <a:spcPts val="481"/>
              </a:spcBef>
              <a:spcAft>
                <a:spcPts val="0"/>
              </a:spcAft>
              <a:buClr>
                <a:schemeClr val="dk1"/>
              </a:buClr>
              <a:buSzPts val="2560"/>
              <a:buNone/>
              <a:defRPr/>
            </a:lvl2pPr>
            <a:lvl3pPr marL="1237010" lvl="2" indent="-206168" algn="l">
              <a:lnSpc>
                <a:spcPct val="90000"/>
              </a:lnSpc>
              <a:spcBef>
                <a:spcPts val="481"/>
              </a:spcBef>
              <a:spcAft>
                <a:spcPts val="0"/>
              </a:spcAft>
              <a:buClr>
                <a:schemeClr val="dk1"/>
              </a:buClr>
              <a:buSzPts val="2133"/>
              <a:buNone/>
              <a:defRPr/>
            </a:lvl3pPr>
            <a:lvl4pPr marL="1649348" lvl="3" indent="-206168" algn="l">
              <a:lnSpc>
                <a:spcPct val="90000"/>
              </a:lnSpc>
              <a:spcBef>
                <a:spcPts val="481"/>
              </a:spcBef>
              <a:spcAft>
                <a:spcPts val="0"/>
              </a:spcAft>
              <a:buClr>
                <a:schemeClr val="dk1"/>
              </a:buClr>
              <a:buSzPts val="1920"/>
              <a:buNone/>
              <a:defRPr/>
            </a:lvl4pPr>
            <a:lvl5pPr marL="2061684" lvl="4" indent="-206168" algn="l">
              <a:lnSpc>
                <a:spcPct val="90000"/>
              </a:lnSpc>
              <a:spcBef>
                <a:spcPts val="481"/>
              </a:spcBef>
              <a:spcAft>
                <a:spcPts val="0"/>
              </a:spcAft>
              <a:buClr>
                <a:schemeClr val="dk1"/>
              </a:buClr>
              <a:buSzPts val="1920"/>
              <a:buNone/>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646703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ue Title Slide">
  <p:cSld name="Blue Title Slide">
    <p:bg>
      <p:bgPr>
        <a:solidFill>
          <a:schemeClr val="dk2"/>
        </a:solidFill>
        <a:effectLst/>
      </p:bgPr>
    </p:bg>
    <p:spTree>
      <p:nvGrpSpPr>
        <p:cNvPr id="1" name="Shape 50"/>
        <p:cNvGrpSpPr/>
        <p:nvPr/>
      </p:nvGrpSpPr>
      <p:grpSpPr>
        <a:xfrm>
          <a:off x="0" y="0"/>
          <a:ext cx="0" cy="0"/>
          <a:chOff x="0" y="0"/>
          <a:chExt cx="0" cy="0"/>
        </a:xfrm>
      </p:grpSpPr>
      <p:sp>
        <p:nvSpPr>
          <p:cNvPr id="51" name="Google Shape;51;p24"/>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52" name="Google Shape;52;p24"/>
          <p:cNvSpPr txBox="1">
            <a:spLocks noGrp="1"/>
          </p:cNvSpPr>
          <p:nvPr>
            <p:ph type="ctrTitle"/>
          </p:nvPr>
        </p:nvSpPr>
        <p:spPr>
          <a:xfrm>
            <a:off x="1524000" y="2609741"/>
            <a:ext cx="9144000" cy="82690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400"/>
              <a:buFont typeface="Russo One"/>
              <a:buNone/>
              <a:defRPr sz="5773"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4"/>
          <p:cNvSpPr txBox="1">
            <a:spLocks noGrp="1"/>
          </p:cNvSpPr>
          <p:nvPr>
            <p:ph type="subTitle" idx="1"/>
          </p:nvPr>
        </p:nvSpPr>
        <p:spPr>
          <a:xfrm>
            <a:off x="1524000" y="3429000"/>
            <a:ext cx="9144000" cy="4352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62"/>
              </a:spcBef>
              <a:spcAft>
                <a:spcPts val="0"/>
              </a:spcAft>
              <a:buClr>
                <a:schemeClr val="accent3"/>
              </a:buClr>
              <a:buSzPts val="2560"/>
              <a:buNone/>
              <a:defRPr sz="2309">
                <a:solidFill>
                  <a:schemeClr val="accent3"/>
                </a:solidFill>
              </a:defRPr>
            </a:lvl1pPr>
            <a:lvl2pPr lvl="1" algn="ctr">
              <a:lnSpc>
                <a:spcPct val="90000"/>
              </a:lnSpc>
              <a:spcBef>
                <a:spcPts val="481"/>
              </a:spcBef>
              <a:spcAft>
                <a:spcPts val="0"/>
              </a:spcAft>
              <a:buClr>
                <a:schemeClr val="dk1"/>
              </a:buClr>
              <a:buSzPts val="2133"/>
              <a:buNone/>
              <a:defRPr sz="1924"/>
            </a:lvl2pPr>
            <a:lvl3pPr lvl="2" algn="ctr">
              <a:lnSpc>
                <a:spcPct val="90000"/>
              </a:lnSpc>
              <a:spcBef>
                <a:spcPts val="481"/>
              </a:spcBef>
              <a:spcAft>
                <a:spcPts val="0"/>
              </a:spcAft>
              <a:buClr>
                <a:schemeClr val="dk1"/>
              </a:buClr>
              <a:buSzPts val="1920"/>
              <a:buNone/>
              <a:defRPr sz="1731"/>
            </a:lvl3pPr>
            <a:lvl4pPr lvl="3" algn="ctr">
              <a:lnSpc>
                <a:spcPct val="90000"/>
              </a:lnSpc>
              <a:spcBef>
                <a:spcPts val="481"/>
              </a:spcBef>
              <a:spcAft>
                <a:spcPts val="0"/>
              </a:spcAft>
              <a:buClr>
                <a:schemeClr val="dk1"/>
              </a:buClr>
              <a:buSzPts val="1707"/>
              <a:buNone/>
              <a:defRPr sz="1540"/>
            </a:lvl4pPr>
            <a:lvl5pPr lvl="4" algn="ctr">
              <a:lnSpc>
                <a:spcPct val="90000"/>
              </a:lnSpc>
              <a:spcBef>
                <a:spcPts val="481"/>
              </a:spcBef>
              <a:spcAft>
                <a:spcPts val="0"/>
              </a:spcAft>
              <a:buClr>
                <a:schemeClr val="dk1"/>
              </a:buClr>
              <a:buSzPts val="1707"/>
              <a:buNone/>
              <a:defRPr sz="1540"/>
            </a:lvl5pPr>
            <a:lvl6pPr lvl="5" algn="ctr">
              <a:lnSpc>
                <a:spcPct val="90000"/>
              </a:lnSpc>
              <a:spcBef>
                <a:spcPts val="481"/>
              </a:spcBef>
              <a:spcAft>
                <a:spcPts val="0"/>
              </a:spcAft>
              <a:buClr>
                <a:schemeClr val="dk1"/>
              </a:buClr>
              <a:buSzPts val="1707"/>
              <a:buNone/>
              <a:defRPr sz="1540"/>
            </a:lvl6pPr>
            <a:lvl7pPr lvl="6" algn="ctr">
              <a:lnSpc>
                <a:spcPct val="90000"/>
              </a:lnSpc>
              <a:spcBef>
                <a:spcPts val="481"/>
              </a:spcBef>
              <a:spcAft>
                <a:spcPts val="0"/>
              </a:spcAft>
              <a:buClr>
                <a:schemeClr val="dk1"/>
              </a:buClr>
              <a:buSzPts val="1707"/>
              <a:buNone/>
              <a:defRPr sz="1540"/>
            </a:lvl7pPr>
            <a:lvl8pPr lvl="7" algn="ctr">
              <a:lnSpc>
                <a:spcPct val="90000"/>
              </a:lnSpc>
              <a:spcBef>
                <a:spcPts val="481"/>
              </a:spcBef>
              <a:spcAft>
                <a:spcPts val="0"/>
              </a:spcAft>
              <a:buClr>
                <a:schemeClr val="dk1"/>
              </a:buClr>
              <a:buSzPts val="1707"/>
              <a:buNone/>
              <a:defRPr sz="1540"/>
            </a:lvl8pPr>
            <a:lvl9pPr lvl="8" algn="ctr">
              <a:lnSpc>
                <a:spcPct val="90000"/>
              </a:lnSpc>
              <a:spcBef>
                <a:spcPts val="481"/>
              </a:spcBef>
              <a:spcAft>
                <a:spcPts val="0"/>
              </a:spcAft>
              <a:buClr>
                <a:schemeClr val="dk1"/>
              </a:buClr>
              <a:buSzPts val="1707"/>
              <a:buNone/>
              <a:defRPr sz="1540"/>
            </a:lvl9pPr>
          </a:lstStyle>
          <a:p>
            <a:endParaRPr/>
          </a:p>
        </p:txBody>
      </p:sp>
      <p:sp>
        <p:nvSpPr>
          <p:cNvPr id="54" name="Google Shape;54;p24"/>
          <p:cNvSpPr/>
          <p:nvPr/>
        </p:nvSpPr>
        <p:spPr>
          <a:xfrm>
            <a:off x="5777685" y="3864270"/>
            <a:ext cx="636634" cy="59953"/>
          </a:xfrm>
          <a:prstGeom prst="rect">
            <a:avLst/>
          </a:prstGeom>
          <a:solidFill>
            <a:schemeClr val="accent1"/>
          </a:solidFill>
          <a:ln>
            <a:noFill/>
          </a:ln>
        </p:spPr>
        <p:txBody>
          <a:bodyPr spcFirstLastPara="1" wrap="square" lIns="87937" tIns="43947" rIns="87937" bIns="43947" anchor="ctr" anchorCtr="0">
            <a:noAutofit/>
          </a:bodyPr>
          <a:lstStyle/>
          <a:p>
            <a:pPr marL="0" marR="0" lvl="0" indent="0" algn="ctr" rtl="0">
              <a:spcBef>
                <a:spcPts val="0"/>
              </a:spcBef>
              <a:spcAft>
                <a:spcPts val="0"/>
              </a:spcAft>
              <a:buClr>
                <a:schemeClr val="dk1"/>
              </a:buClr>
              <a:buSzPts val="3840"/>
              <a:buFont typeface="Open Sans"/>
              <a:buNone/>
            </a:pPr>
            <a:endParaRPr sz="3464">
              <a:solidFill>
                <a:schemeClr val="accent1"/>
              </a:solidFill>
              <a:latin typeface="Open Sans"/>
              <a:ea typeface="Open Sans"/>
              <a:cs typeface="Open Sans"/>
              <a:sym typeface="Open Sans"/>
            </a:endParaRPr>
          </a:p>
        </p:txBody>
      </p:sp>
      <p:pic>
        <p:nvPicPr>
          <p:cNvPr id="55" name="Google Shape;55;p24"/>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29841854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White Title Slide">
  <p:cSld name="White Title Slide">
    <p:bg>
      <p:bgPr>
        <a:solidFill>
          <a:schemeClr val="lt1"/>
        </a:solidFill>
        <a:effectLst/>
      </p:bgPr>
    </p:bg>
    <p:spTree>
      <p:nvGrpSpPr>
        <p:cNvPr id="1" name="Shape 56"/>
        <p:cNvGrpSpPr/>
        <p:nvPr/>
      </p:nvGrpSpPr>
      <p:grpSpPr>
        <a:xfrm>
          <a:off x="0" y="0"/>
          <a:ext cx="0" cy="0"/>
          <a:chOff x="0" y="0"/>
          <a:chExt cx="0" cy="0"/>
        </a:xfrm>
      </p:grpSpPr>
      <p:sp>
        <p:nvSpPr>
          <p:cNvPr id="57" name="Google Shape;57;p25"/>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58" name="Google Shape;58;p25"/>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59" name="Google Shape;59;p25"/>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60" name="Google Shape;60;p25"/>
          <p:cNvSpPr txBox="1">
            <a:spLocks noGrp="1"/>
          </p:cNvSpPr>
          <p:nvPr>
            <p:ph type="ctrTitle"/>
          </p:nvPr>
        </p:nvSpPr>
        <p:spPr>
          <a:xfrm>
            <a:off x="1524000" y="2609741"/>
            <a:ext cx="9144000" cy="82690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6400"/>
              <a:buFont typeface="Russo One"/>
              <a:buNone/>
              <a:defRPr sz="5773" b="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25"/>
          <p:cNvSpPr txBox="1">
            <a:spLocks noGrp="1"/>
          </p:cNvSpPr>
          <p:nvPr>
            <p:ph type="subTitle" idx="1"/>
          </p:nvPr>
        </p:nvSpPr>
        <p:spPr>
          <a:xfrm>
            <a:off x="1524000" y="3429000"/>
            <a:ext cx="9144000" cy="4352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62"/>
              </a:spcBef>
              <a:spcAft>
                <a:spcPts val="0"/>
              </a:spcAft>
              <a:buClr>
                <a:schemeClr val="accent2"/>
              </a:buClr>
              <a:buSzPts val="2560"/>
              <a:buNone/>
              <a:defRPr sz="2309">
                <a:solidFill>
                  <a:schemeClr val="accent2"/>
                </a:solidFill>
              </a:defRPr>
            </a:lvl1pPr>
            <a:lvl2pPr lvl="1" algn="ctr">
              <a:lnSpc>
                <a:spcPct val="90000"/>
              </a:lnSpc>
              <a:spcBef>
                <a:spcPts val="481"/>
              </a:spcBef>
              <a:spcAft>
                <a:spcPts val="0"/>
              </a:spcAft>
              <a:buClr>
                <a:schemeClr val="dk1"/>
              </a:buClr>
              <a:buSzPts val="2133"/>
              <a:buNone/>
              <a:defRPr sz="1924"/>
            </a:lvl2pPr>
            <a:lvl3pPr lvl="2" algn="ctr">
              <a:lnSpc>
                <a:spcPct val="90000"/>
              </a:lnSpc>
              <a:spcBef>
                <a:spcPts val="481"/>
              </a:spcBef>
              <a:spcAft>
                <a:spcPts val="0"/>
              </a:spcAft>
              <a:buClr>
                <a:schemeClr val="dk1"/>
              </a:buClr>
              <a:buSzPts val="1920"/>
              <a:buNone/>
              <a:defRPr sz="1731"/>
            </a:lvl3pPr>
            <a:lvl4pPr lvl="3" algn="ctr">
              <a:lnSpc>
                <a:spcPct val="90000"/>
              </a:lnSpc>
              <a:spcBef>
                <a:spcPts val="481"/>
              </a:spcBef>
              <a:spcAft>
                <a:spcPts val="0"/>
              </a:spcAft>
              <a:buClr>
                <a:schemeClr val="dk1"/>
              </a:buClr>
              <a:buSzPts val="1707"/>
              <a:buNone/>
              <a:defRPr sz="1540"/>
            </a:lvl4pPr>
            <a:lvl5pPr lvl="4" algn="ctr">
              <a:lnSpc>
                <a:spcPct val="90000"/>
              </a:lnSpc>
              <a:spcBef>
                <a:spcPts val="481"/>
              </a:spcBef>
              <a:spcAft>
                <a:spcPts val="0"/>
              </a:spcAft>
              <a:buClr>
                <a:schemeClr val="dk1"/>
              </a:buClr>
              <a:buSzPts val="1707"/>
              <a:buNone/>
              <a:defRPr sz="1540"/>
            </a:lvl5pPr>
            <a:lvl6pPr lvl="5" algn="ctr">
              <a:lnSpc>
                <a:spcPct val="90000"/>
              </a:lnSpc>
              <a:spcBef>
                <a:spcPts val="481"/>
              </a:spcBef>
              <a:spcAft>
                <a:spcPts val="0"/>
              </a:spcAft>
              <a:buClr>
                <a:schemeClr val="dk1"/>
              </a:buClr>
              <a:buSzPts val="1707"/>
              <a:buNone/>
              <a:defRPr sz="1540"/>
            </a:lvl6pPr>
            <a:lvl7pPr lvl="6" algn="ctr">
              <a:lnSpc>
                <a:spcPct val="90000"/>
              </a:lnSpc>
              <a:spcBef>
                <a:spcPts val="481"/>
              </a:spcBef>
              <a:spcAft>
                <a:spcPts val="0"/>
              </a:spcAft>
              <a:buClr>
                <a:schemeClr val="dk1"/>
              </a:buClr>
              <a:buSzPts val="1707"/>
              <a:buNone/>
              <a:defRPr sz="1540"/>
            </a:lvl7pPr>
            <a:lvl8pPr lvl="7" algn="ctr">
              <a:lnSpc>
                <a:spcPct val="90000"/>
              </a:lnSpc>
              <a:spcBef>
                <a:spcPts val="481"/>
              </a:spcBef>
              <a:spcAft>
                <a:spcPts val="0"/>
              </a:spcAft>
              <a:buClr>
                <a:schemeClr val="dk1"/>
              </a:buClr>
              <a:buSzPts val="1707"/>
              <a:buNone/>
              <a:defRPr sz="1540"/>
            </a:lvl8pPr>
            <a:lvl9pPr lvl="8" algn="ctr">
              <a:lnSpc>
                <a:spcPct val="90000"/>
              </a:lnSpc>
              <a:spcBef>
                <a:spcPts val="481"/>
              </a:spcBef>
              <a:spcAft>
                <a:spcPts val="0"/>
              </a:spcAft>
              <a:buClr>
                <a:schemeClr val="dk1"/>
              </a:buClr>
              <a:buSzPts val="1707"/>
              <a:buNone/>
              <a:defRPr sz="1540"/>
            </a:lvl9pPr>
          </a:lstStyle>
          <a:p>
            <a:endParaRPr/>
          </a:p>
        </p:txBody>
      </p:sp>
      <p:sp>
        <p:nvSpPr>
          <p:cNvPr id="62" name="Google Shape;62;p25"/>
          <p:cNvSpPr/>
          <p:nvPr/>
        </p:nvSpPr>
        <p:spPr>
          <a:xfrm>
            <a:off x="5777685" y="3864270"/>
            <a:ext cx="636634" cy="59953"/>
          </a:xfrm>
          <a:prstGeom prst="rect">
            <a:avLst/>
          </a:prstGeom>
          <a:solidFill>
            <a:schemeClr val="accent1"/>
          </a:solidFill>
          <a:ln>
            <a:noFill/>
          </a:ln>
        </p:spPr>
        <p:txBody>
          <a:bodyPr spcFirstLastPara="1" wrap="square" lIns="87937" tIns="43947" rIns="87937" bIns="43947" anchor="ctr" anchorCtr="0">
            <a:noAutofit/>
          </a:bodyPr>
          <a:lstStyle/>
          <a:p>
            <a:pPr marL="0" marR="0" lvl="0" indent="0" algn="ctr" rtl="0">
              <a:spcBef>
                <a:spcPts val="0"/>
              </a:spcBef>
              <a:spcAft>
                <a:spcPts val="0"/>
              </a:spcAft>
              <a:buClr>
                <a:schemeClr val="dk1"/>
              </a:buClr>
              <a:buSzPts val="3840"/>
              <a:buFont typeface="Open Sans"/>
              <a:buNone/>
            </a:pPr>
            <a:endParaRPr sz="3464">
              <a:solidFill>
                <a:schemeClr val="accent1"/>
              </a:solidFill>
              <a:latin typeface="Open Sans"/>
              <a:ea typeface="Open Sans"/>
              <a:cs typeface="Open Sans"/>
              <a:sym typeface="Open Sans"/>
            </a:endParaRPr>
          </a:p>
        </p:txBody>
      </p:sp>
      <p:pic>
        <p:nvPicPr>
          <p:cNvPr id="63" name="Google Shape;63;p25"/>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22541423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Gradient Title Slide" type="title">
  <p:cSld name="Gradient Title Slide">
    <p:bg>
      <p:bgPr>
        <a:solidFill>
          <a:schemeClr val="lt2"/>
        </a:solidFill>
        <a:effectLst/>
      </p:bgPr>
    </p:bg>
    <p:spTree>
      <p:nvGrpSpPr>
        <p:cNvPr id="1" name="Shape 64"/>
        <p:cNvGrpSpPr/>
        <p:nvPr/>
      </p:nvGrpSpPr>
      <p:grpSpPr>
        <a:xfrm>
          <a:off x="0" y="0"/>
          <a:ext cx="0" cy="0"/>
          <a:chOff x="0" y="0"/>
          <a:chExt cx="0" cy="0"/>
        </a:xfrm>
      </p:grpSpPr>
      <p:pic>
        <p:nvPicPr>
          <p:cNvPr id="65" name="Google Shape;65;p2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6" name="Google Shape;66;p26"/>
          <p:cNvSpPr txBox="1">
            <a:spLocks noGrp="1"/>
          </p:cNvSpPr>
          <p:nvPr>
            <p:ph type="ctrTitle"/>
          </p:nvPr>
        </p:nvSpPr>
        <p:spPr>
          <a:xfrm>
            <a:off x="1456840" y="2609741"/>
            <a:ext cx="9329979" cy="82690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400"/>
              <a:buFont typeface="Russo One"/>
              <a:buNone/>
              <a:defRPr sz="5773"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6"/>
          <p:cNvSpPr txBox="1">
            <a:spLocks noGrp="1"/>
          </p:cNvSpPr>
          <p:nvPr>
            <p:ph type="subTitle" idx="1"/>
          </p:nvPr>
        </p:nvSpPr>
        <p:spPr>
          <a:xfrm>
            <a:off x="1524000" y="3429000"/>
            <a:ext cx="9144000" cy="4352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62"/>
              </a:spcBef>
              <a:spcAft>
                <a:spcPts val="0"/>
              </a:spcAft>
              <a:buClr>
                <a:schemeClr val="dk2"/>
              </a:buClr>
              <a:buSzPts val="2560"/>
              <a:buNone/>
              <a:defRPr sz="2309">
                <a:solidFill>
                  <a:schemeClr val="dk2"/>
                </a:solidFill>
              </a:defRPr>
            </a:lvl1pPr>
            <a:lvl2pPr lvl="1" algn="ctr">
              <a:lnSpc>
                <a:spcPct val="90000"/>
              </a:lnSpc>
              <a:spcBef>
                <a:spcPts val="481"/>
              </a:spcBef>
              <a:spcAft>
                <a:spcPts val="0"/>
              </a:spcAft>
              <a:buClr>
                <a:schemeClr val="dk1"/>
              </a:buClr>
              <a:buSzPts val="2133"/>
              <a:buNone/>
              <a:defRPr sz="1924"/>
            </a:lvl2pPr>
            <a:lvl3pPr lvl="2" algn="ctr">
              <a:lnSpc>
                <a:spcPct val="90000"/>
              </a:lnSpc>
              <a:spcBef>
                <a:spcPts val="481"/>
              </a:spcBef>
              <a:spcAft>
                <a:spcPts val="0"/>
              </a:spcAft>
              <a:buClr>
                <a:schemeClr val="dk1"/>
              </a:buClr>
              <a:buSzPts val="1920"/>
              <a:buNone/>
              <a:defRPr sz="1731"/>
            </a:lvl3pPr>
            <a:lvl4pPr lvl="3" algn="ctr">
              <a:lnSpc>
                <a:spcPct val="90000"/>
              </a:lnSpc>
              <a:spcBef>
                <a:spcPts val="481"/>
              </a:spcBef>
              <a:spcAft>
                <a:spcPts val="0"/>
              </a:spcAft>
              <a:buClr>
                <a:schemeClr val="dk1"/>
              </a:buClr>
              <a:buSzPts val="1707"/>
              <a:buNone/>
              <a:defRPr sz="1540"/>
            </a:lvl4pPr>
            <a:lvl5pPr lvl="4" algn="ctr">
              <a:lnSpc>
                <a:spcPct val="90000"/>
              </a:lnSpc>
              <a:spcBef>
                <a:spcPts val="481"/>
              </a:spcBef>
              <a:spcAft>
                <a:spcPts val="0"/>
              </a:spcAft>
              <a:buClr>
                <a:schemeClr val="dk1"/>
              </a:buClr>
              <a:buSzPts val="1707"/>
              <a:buNone/>
              <a:defRPr sz="1540"/>
            </a:lvl5pPr>
            <a:lvl6pPr lvl="5" algn="ctr">
              <a:lnSpc>
                <a:spcPct val="90000"/>
              </a:lnSpc>
              <a:spcBef>
                <a:spcPts val="481"/>
              </a:spcBef>
              <a:spcAft>
                <a:spcPts val="0"/>
              </a:spcAft>
              <a:buClr>
                <a:schemeClr val="dk1"/>
              </a:buClr>
              <a:buSzPts val="1707"/>
              <a:buNone/>
              <a:defRPr sz="1540"/>
            </a:lvl6pPr>
            <a:lvl7pPr lvl="6" algn="ctr">
              <a:lnSpc>
                <a:spcPct val="90000"/>
              </a:lnSpc>
              <a:spcBef>
                <a:spcPts val="481"/>
              </a:spcBef>
              <a:spcAft>
                <a:spcPts val="0"/>
              </a:spcAft>
              <a:buClr>
                <a:schemeClr val="dk1"/>
              </a:buClr>
              <a:buSzPts val="1707"/>
              <a:buNone/>
              <a:defRPr sz="1540"/>
            </a:lvl7pPr>
            <a:lvl8pPr lvl="7" algn="ctr">
              <a:lnSpc>
                <a:spcPct val="90000"/>
              </a:lnSpc>
              <a:spcBef>
                <a:spcPts val="481"/>
              </a:spcBef>
              <a:spcAft>
                <a:spcPts val="0"/>
              </a:spcAft>
              <a:buClr>
                <a:schemeClr val="dk1"/>
              </a:buClr>
              <a:buSzPts val="1707"/>
              <a:buNone/>
              <a:defRPr sz="1540"/>
            </a:lvl8pPr>
            <a:lvl9pPr lvl="8" algn="ctr">
              <a:lnSpc>
                <a:spcPct val="90000"/>
              </a:lnSpc>
              <a:spcBef>
                <a:spcPts val="481"/>
              </a:spcBef>
              <a:spcAft>
                <a:spcPts val="0"/>
              </a:spcAft>
              <a:buClr>
                <a:schemeClr val="dk1"/>
              </a:buClr>
              <a:buSzPts val="1707"/>
              <a:buNone/>
              <a:defRPr sz="1540"/>
            </a:lvl9pPr>
          </a:lstStyle>
          <a:p>
            <a:endParaRPr/>
          </a:p>
        </p:txBody>
      </p:sp>
      <p:sp>
        <p:nvSpPr>
          <p:cNvPr id="68" name="Google Shape;68;p26"/>
          <p:cNvSpPr/>
          <p:nvPr/>
        </p:nvSpPr>
        <p:spPr>
          <a:xfrm>
            <a:off x="5777685" y="3864270"/>
            <a:ext cx="636634" cy="59953"/>
          </a:xfrm>
          <a:prstGeom prst="rect">
            <a:avLst/>
          </a:prstGeom>
          <a:solidFill>
            <a:schemeClr val="accent1"/>
          </a:solidFill>
          <a:ln>
            <a:noFill/>
          </a:ln>
        </p:spPr>
        <p:txBody>
          <a:bodyPr spcFirstLastPara="1" wrap="square" lIns="87937" tIns="43947" rIns="87937" bIns="43947" anchor="ctr" anchorCtr="0">
            <a:noAutofit/>
          </a:bodyPr>
          <a:lstStyle/>
          <a:p>
            <a:pPr marL="0" marR="0" lvl="0" indent="0" algn="ctr" rtl="0">
              <a:spcBef>
                <a:spcPts val="0"/>
              </a:spcBef>
              <a:spcAft>
                <a:spcPts val="0"/>
              </a:spcAft>
              <a:buClr>
                <a:schemeClr val="dk1"/>
              </a:buClr>
              <a:buSzPts val="3840"/>
              <a:buFont typeface="Open Sans"/>
              <a:buNone/>
            </a:pPr>
            <a:endParaRPr sz="3464">
              <a:solidFill>
                <a:schemeClr val="accent1"/>
              </a:solidFill>
              <a:latin typeface="Open Sans"/>
              <a:ea typeface="Open Sans"/>
              <a:cs typeface="Open Sans"/>
              <a:sym typeface="Open Sans"/>
            </a:endParaRPr>
          </a:p>
        </p:txBody>
      </p:sp>
      <p:pic>
        <p:nvPicPr>
          <p:cNvPr id="69" name="Google Shape;69;p26"/>
          <p:cNvPicPr preferRelativeResize="0"/>
          <p:nvPr/>
        </p:nvPicPr>
        <p:blipFill rotWithShape="1">
          <a:blip r:embed="rId3">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12682127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70"/>
        <p:cNvGrpSpPr/>
        <p:nvPr/>
      </p:nvGrpSpPr>
      <p:grpSpPr>
        <a:xfrm>
          <a:off x="0" y="0"/>
          <a:ext cx="0" cy="0"/>
          <a:chOff x="0" y="0"/>
          <a:chExt cx="0" cy="0"/>
        </a:xfrm>
      </p:grpSpPr>
      <p:sp>
        <p:nvSpPr>
          <p:cNvPr id="71" name="Google Shape;71;p27"/>
          <p:cNvSpPr>
            <a:spLocks noGrp="1"/>
          </p:cNvSpPr>
          <p:nvPr>
            <p:ph type="pic" idx="2"/>
          </p:nvPr>
        </p:nvSpPr>
        <p:spPr>
          <a:xfrm>
            <a:off x="0" y="2"/>
            <a:ext cx="12192000" cy="6857999"/>
          </a:xfrm>
          <a:prstGeom prst="rect">
            <a:avLst/>
          </a:prstGeom>
          <a:noFill/>
          <a:ln>
            <a:noFill/>
          </a:ln>
        </p:spPr>
      </p:sp>
      <p:sp>
        <p:nvSpPr>
          <p:cNvPr id="72" name="Google Shape;72;p27"/>
          <p:cNvSpPr txBox="1">
            <a:spLocks noGrp="1"/>
          </p:cNvSpPr>
          <p:nvPr>
            <p:ph type="title"/>
          </p:nvPr>
        </p:nvSpPr>
        <p:spPr>
          <a:xfrm>
            <a:off x="374651" y="5252493"/>
            <a:ext cx="10515600" cy="72412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5120"/>
              <a:buFont typeface="Russo One"/>
              <a:buNone/>
              <a:defRPr sz="4618">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7"/>
          <p:cNvSpPr txBox="1">
            <a:spLocks noGrp="1"/>
          </p:cNvSpPr>
          <p:nvPr>
            <p:ph type="body" idx="1"/>
          </p:nvPr>
        </p:nvSpPr>
        <p:spPr>
          <a:xfrm>
            <a:off x="374651" y="5982339"/>
            <a:ext cx="10515600" cy="471635"/>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chemeClr val="lt1"/>
              </a:buClr>
              <a:buSzPts val="2560"/>
              <a:buNone/>
              <a:defRPr sz="2309">
                <a:solidFill>
                  <a:schemeClr val="lt1"/>
                </a:solidFill>
              </a:defRPr>
            </a:lvl1pPr>
            <a:lvl2pPr marL="824674" lvl="1" indent="-206168" algn="l">
              <a:lnSpc>
                <a:spcPct val="90000"/>
              </a:lnSpc>
              <a:spcBef>
                <a:spcPts val="481"/>
              </a:spcBef>
              <a:spcAft>
                <a:spcPts val="0"/>
              </a:spcAft>
              <a:buClr>
                <a:srgbClr val="888DB7"/>
              </a:buClr>
              <a:buSzPts val="2133"/>
              <a:buNone/>
              <a:defRPr sz="1924">
                <a:solidFill>
                  <a:srgbClr val="888DB7"/>
                </a:solidFill>
              </a:defRPr>
            </a:lvl2pPr>
            <a:lvl3pPr marL="1237010" lvl="2" indent="-206168" algn="l">
              <a:lnSpc>
                <a:spcPct val="90000"/>
              </a:lnSpc>
              <a:spcBef>
                <a:spcPts val="481"/>
              </a:spcBef>
              <a:spcAft>
                <a:spcPts val="0"/>
              </a:spcAft>
              <a:buClr>
                <a:srgbClr val="888DB7"/>
              </a:buClr>
              <a:buSzPts val="1920"/>
              <a:buNone/>
              <a:defRPr sz="1731">
                <a:solidFill>
                  <a:srgbClr val="888DB7"/>
                </a:solidFill>
              </a:defRPr>
            </a:lvl3pPr>
            <a:lvl4pPr marL="1649348" lvl="3" indent="-206168" algn="l">
              <a:lnSpc>
                <a:spcPct val="90000"/>
              </a:lnSpc>
              <a:spcBef>
                <a:spcPts val="481"/>
              </a:spcBef>
              <a:spcAft>
                <a:spcPts val="0"/>
              </a:spcAft>
              <a:buClr>
                <a:srgbClr val="888DB7"/>
              </a:buClr>
              <a:buSzPts val="1707"/>
              <a:buNone/>
              <a:defRPr sz="1540">
                <a:solidFill>
                  <a:srgbClr val="888DB7"/>
                </a:solidFill>
              </a:defRPr>
            </a:lvl4pPr>
            <a:lvl5pPr marL="2061684" lvl="4" indent="-206168" algn="l">
              <a:lnSpc>
                <a:spcPct val="90000"/>
              </a:lnSpc>
              <a:spcBef>
                <a:spcPts val="481"/>
              </a:spcBef>
              <a:spcAft>
                <a:spcPts val="0"/>
              </a:spcAft>
              <a:buClr>
                <a:srgbClr val="888DB7"/>
              </a:buClr>
              <a:buSzPts val="1707"/>
              <a:buNone/>
              <a:defRPr sz="1540">
                <a:solidFill>
                  <a:srgbClr val="888DB7"/>
                </a:solidFill>
              </a:defRPr>
            </a:lvl5pPr>
            <a:lvl6pPr marL="2474020" lvl="5" indent="-206168" algn="l">
              <a:lnSpc>
                <a:spcPct val="90000"/>
              </a:lnSpc>
              <a:spcBef>
                <a:spcPts val="481"/>
              </a:spcBef>
              <a:spcAft>
                <a:spcPts val="0"/>
              </a:spcAft>
              <a:buClr>
                <a:srgbClr val="888DB7"/>
              </a:buClr>
              <a:buSzPts val="1707"/>
              <a:buNone/>
              <a:defRPr sz="1540">
                <a:solidFill>
                  <a:srgbClr val="888DB7"/>
                </a:solidFill>
              </a:defRPr>
            </a:lvl6pPr>
            <a:lvl7pPr marL="2886357" lvl="6" indent="-206168" algn="l">
              <a:lnSpc>
                <a:spcPct val="90000"/>
              </a:lnSpc>
              <a:spcBef>
                <a:spcPts val="481"/>
              </a:spcBef>
              <a:spcAft>
                <a:spcPts val="0"/>
              </a:spcAft>
              <a:buClr>
                <a:srgbClr val="888DB7"/>
              </a:buClr>
              <a:buSzPts val="1707"/>
              <a:buNone/>
              <a:defRPr sz="1540">
                <a:solidFill>
                  <a:srgbClr val="888DB7"/>
                </a:solidFill>
              </a:defRPr>
            </a:lvl7pPr>
            <a:lvl8pPr marL="3298693" lvl="7" indent="-206168" algn="l">
              <a:lnSpc>
                <a:spcPct val="90000"/>
              </a:lnSpc>
              <a:spcBef>
                <a:spcPts val="481"/>
              </a:spcBef>
              <a:spcAft>
                <a:spcPts val="0"/>
              </a:spcAft>
              <a:buClr>
                <a:srgbClr val="888DB7"/>
              </a:buClr>
              <a:buSzPts val="1707"/>
              <a:buNone/>
              <a:defRPr sz="1540">
                <a:solidFill>
                  <a:srgbClr val="888DB7"/>
                </a:solidFill>
              </a:defRPr>
            </a:lvl8pPr>
            <a:lvl9pPr marL="3711030" lvl="8" indent="-206168" algn="l">
              <a:lnSpc>
                <a:spcPct val="90000"/>
              </a:lnSpc>
              <a:spcBef>
                <a:spcPts val="481"/>
              </a:spcBef>
              <a:spcAft>
                <a:spcPts val="0"/>
              </a:spcAft>
              <a:buClr>
                <a:srgbClr val="888DB7"/>
              </a:buClr>
              <a:buSzPts val="1707"/>
              <a:buNone/>
              <a:defRPr sz="1540">
                <a:solidFill>
                  <a:srgbClr val="888DB7"/>
                </a:solidFill>
              </a:defRPr>
            </a:lvl9pPr>
          </a:lstStyle>
          <a:p>
            <a:endParaRPr/>
          </a:p>
        </p:txBody>
      </p:sp>
    </p:spTree>
    <p:extLst>
      <p:ext uri="{BB962C8B-B14F-4D97-AF65-F5344CB8AC3E}">
        <p14:creationId xmlns:p14="http://schemas.microsoft.com/office/powerpoint/2010/main" val="39141508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lue - Title and Content" type="obj">
  <p:cSld name="Blue - Title and Content">
    <p:bg>
      <p:bgPr>
        <a:solidFill>
          <a:schemeClr val="dk2"/>
        </a:solidFill>
        <a:effectLst/>
      </p:bgPr>
    </p:bg>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693"/>
              <a:buFont typeface="Russo One"/>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8"/>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lt1"/>
              </a:buClr>
              <a:buSzPts val="2987"/>
              <a:buChar char="•"/>
              <a:defRPr>
                <a:solidFill>
                  <a:schemeClr val="lt1"/>
                </a:solidFill>
              </a:defRPr>
            </a:lvl1pPr>
            <a:lvl2pPr marL="824674" lvl="1" indent="-352777" algn="l">
              <a:lnSpc>
                <a:spcPct val="90000"/>
              </a:lnSpc>
              <a:spcBef>
                <a:spcPts val="481"/>
              </a:spcBef>
              <a:spcAft>
                <a:spcPts val="0"/>
              </a:spcAft>
              <a:buClr>
                <a:schemeClr val="lt1"/>
              </a:buClr>
              <a:buSzPts val="2560"/>
              <a:buChar char="•"/>
              <a:defRPr>
                <a:solidFill>
                  <a:schemeClr val="lt1"/>
                </a:solidFill>
              </a:defRPr>
            </a:lvl2pPr>
            <a:lvl3pPr marL="1237010" lvl="2" indent="-328322" algn="l">
              <a:lnSpc>
                <a:spcPct val="90000"/>
              </a:lnSpc>
              <a:spcBef>
                <a:spcPts val="481"/>
              </a:spcBef>
              <a:spcAft>
                <a:spcPts val="0"/>
              </a:spcAft>
              <a:buClr>
                <a:schemeClr val="lt1"/>
              </a:buClr>
              <a:buSzPts val="2133"/>
              <a:buChar char="•"/>
              <a:defRPr>
                <a:solidFill>
                  <a:schemeClr val="lt1"/>
                </a:solidFill>
              </a:defRPr>
            </a:lvl3pPr>
            <a:lvl4pPr marL="1649348" lvl="3" indent="-316124" algn="l">
              <a:lnSpc>
                <a:spcPct val="90000"/>
              </a:lnSpc>
              <a:spcBef>
                <a:spcPts val="481"/>
              </a:spcBef>
              <a:spcAft>
                <a:spcPts val="0"/>
              </a:spcAft>
              <a:buClr>
                <a:schemeClr val="lt1"/>
              </a:buClr>
              <a:buSzPts val="1920"/>
              <a:buChar char="•"/>
              <a:defRPr>
                <a:solidFill>
                  <a:schemeClr val="lt1"/>
                </a:solidFill>
              </a:defRPr>
            </a:lvl4pPr>
            <a:lvl5pPr marL="2061684" lvl="4" indent="-316125" algn="l">
              <a:lnSpc>
                <a:spcPct val="90000"/>
              </a:lnSpc>
              <a:spcBef>
                <a:spcPts val="481"/>
              </a:spcBef>
              <a:spcAft>
                <a:spcPts val="0"/>
              </a:spcAft>
              <a:buClr>
                <a:schemeClr val="lt1"/>
              </a:buClr>
              <a:buSzPts val="1920"/>
              <a:buChar char="•"/>
              <a:defRPr>
                <a:solidFill>
                  <a:schemeClr val="lt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77" name="Google Shape;77;p28"/>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78" name="Google Shape;78;p28"/>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5133559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White - Title and Content">
  <p:cSld name="White - Title and Content">
    <p:spTree>
      <p:nvGrpSpPr>
        <p:cNvPr id="1" name="Shape 79"/>
        <p:cNvGrpSpPr/>
        <p:nvPr/>
      </p:nvGrpSpPr>
      <p:grpSpPr>
        <a:xfrm>
          <a:off x="0" y="0"/>
          <a:ext cx="0" cy="0"/>
          <a:chOff x="0" y="0"/>
          <a:chExt cx="0" cy="0"/>
        </a:xfrm>
      </p:grpSpPr>
      <p:sp>
        <p:nvSpPr>
          <p:cNvPr id="80" name="Google Shape;80;p29"/>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693"/>
              <a:buFont typeface="Russo One"/>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29"/>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12336" lvl="0" indent="-309253" algn="l">
              <a:lnSpc>
                <a:spcPct val="90000"/>
              </a:lnSpc>
              <a:spcBef>
                <a:spcPts val="962"/>
              </a:spcBef>
              <a:spcAft>
                <a:spcPts val="0"/>
              </a:spcAft>
              <a:buClr>
                <a:schemeClr val="dk1"/>
              </a:buClr>
              <a:buSzPts val="1800"/>
              <a:buChar char="•"/>
              <a:defRPr/>
            </a:lvl1pPr>
            <a:lvl2pPr marL="824674" lvl="1" indent="-309253" algn="l">
              <a:lnSpc>
                <a:spcPct val="90000"/>
              </a:lnSpc>
              <a:spcBef>
                <a:spcPts val="481"/>
              </a:spcBef>
              <a:spcAft>
                <a:spcPts val="0"/>
              </a:spcAft>
              <a:buClr>
                <a:schemeClr val="dk1"/>
              </a:buClr>
              <a:buSzPts val="1800"/>
              <a:buChar char="•"/>
              <a:defRPr/>
            </a:lvl2pPr>
            <a:lvl3pPr marL="1237010" lvl="2" indent="-309253" algn="l">
              <a:lnSpc>
                <a:spcPct val="90000"/>
              </a:lnSpc>
              <a:spcBef>
                <a:spcPts val="481"/>
              </a:spcBef>
              <a:spcAft>
                <a:spcPts val="0"/>
              </a:spcAft>
              <a:buClr>
                <a:schemeClr val="dk1"/>
              </a:buClr>
              <a:buSzPts val="1800"/>
              <a:buChar char="•"/>
              <a:defRPr/>
            </a:lvl3pPr>
            <a:lvl4pPr marL="1649348" lvl="3" indent="-309253" algn="l">
              <a:lnSpc>
                <a:spcPct val="90000"/>
              </a:lnSpc>
              <a:spcBef>
                <a:spcPts val="481"/>
              </a:spcBef>
              <a:spcAft>
                <a:spcPts val="0"/>
              </a:spcAft>
              <a:buClr>
                <a:schemeClr val="dk1"/>
              </a:buClr>
              <a:buSzPts val="1800"/>
              <a:buChar char="•"/>
              <a:defRPr/>
            </a:lvl4pPr>
            <a:lvl5pPr marL="2061684" lvl="4" indent="-309253" algn="l">
              <a:lnSpc>
                <a:spcPct val="90000"/>
              </a:lnSpc>
              <a:spcBef>
                <a:spcPts val="481"/>
              </a:spcBef>
              <a:spcAft>
                <a:spcPts val="0"/>
              </a:spcAft>
              <a:buClr>
                <a:schemeClr val="dk1"/>
              </a:buClr>
              <a:buSzPts val="1800"/>
              <a:buChar char="•"/>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82" name="Google Shape;82;p29"/>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83" name="Google Shape;83;p29"/>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84" name="Google Shape;84;p29"/>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85" name="Google Shape;85;p29"/>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23681809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lue - Centered Title and Content">
  <p:cSld name="Blue - Centered Title and Content">
    <p:bg>
      <p:bgPr>
        <a:solidFill>
          <a:schemeClr val="dk2"/>
        </a:solidFill>
        <a:effectLst/>
      </p:bgPr>
    </p:bg>
    <p:spTree>
      <p:nvGrpSpPr>
        <p:cNvPr id="1" name="Shape 86"/>
        <p:cNvGrpSpPr/>
        <p:nvPr/>
      </p:nvGrpSpPr>
      <p:grpSpPr>
        <a:xfrm>
          <a:off x="0" y="0"/>
          <a:ext cx="0" cy="0"/>
          <a:chOff x="0" y="0"/>
          <a:chExt cx="0" cy="0"/>
        </a:xfrm>
      </p:grpSpPr>
      <p:sp>
        <p:nvSpPr>
          <p:cNvPr id="87" name="Google Shape;87;p30"/>
          <p:cNvSpPr txBox="1">
            <a:spLocks noGrp="1"/>
          </p:cNvSpPr>
          <p:nvPr>
            <p:ph type="body" idx="1"/>
          </p:nvPr>
        </p:nvSpPr>
        <p:spPr>
          <a:xfrm>
            <a:off x="838202" y="1538539"/>
            <a:ext cx="10515600" cy="4692140"/>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lt1"/>
              </a:buClr>
              <a:buSzPts val="2987"/>
              <a:buChar char="•"/>
              <a:defRPr>
                <a:solidFill>
                  <a:schemeClr val="lt1"/>
                </a:solidFill>
              </a:defRPr>
            </a:lvl1pPr>
            <a:lvl2pPr marL="824674" lvl="1" indent="-352777" algn="l">
              <a:lnSpc>
                <a:spcPct val="90000"/>
              </a:lnSpc>
              <a:spcBef>
                <a:spcPts val="481"/>
              </a:spcBef>
              <a:spcAft>
                <a:spcPts val="0"/>
              </a:spcAft>
              <a:buClr>
                <a:schemeClr val="lt1"/>
              </a:buClr>
              <a:buSzPts val="2560"/>
              <a:buChar char="•"/>
              <a:defRPr>
                <a:solidFill>
                  <a:schemeClr val="lt1"/>
                </a:solidFill>
              </a:defRPr>
            </a:lvl2pPr>
            <a:lvl3pPr marL="1237010" lvl="2" indent="-328322" algn="l">
              <a:lnSpc>
                <a:spcPct val="90000"/>
              </a:lnSpc>
              <a:spcBef>
                <a:spcPts val="481"/>
              </a:spcBef>
              <a:spcAft>
                <a:spcPts val="0"/>
              </a:spcAft>
              <a:buClr>
                <a:schemeClr val="lt1"/>
              </a:buClr>
              <a:buSzPts val="2133"/>
              <a:buChar char="•"/>
              <a:defRPr>
                <a:solidFill>
                  <a:schemeClr val="lt1"/>
                </a:solidFill>
              </a:defRPr>
            </a:lvl3pPr>
            <a:lvl4pPr marL="1649348" lvl="3" indent="-316124" algn="l">
              <a:lnSpc>
                <a:spcPct val="90000"/>
              </a:lnSpc>
              <a:spcBef>
                <a:spcPts val="481"/>
              </a:spcBef>
              <a:spcAft>
                <a:spcPts val="0"/>
              </a:spcAft>
              <a:buClr>
                <a:schemeClr val="lt1"/>
              </a:buClr>
              <a:buSzPts val="1920"/>
              <a:buChar char="•"/>
              <a:defRPr>
                <a:solidFill>
                  <a:schemeClr val="lt1"/>
                </a:solidFill>
              </a:defRPr>
            </a:lvl4pPr>
            <a:lvl5pPr marL="2061684" lvl="4" indent="-316125" algn="l">
              <a:lnSpc>
                <a:spcPct val="90000"/>
              </a:lnSpc>
              <a:spcBef>
                <a:spcPts val="481"/>
              </a:spcBef>
              <a:spcAft>
                <a:spcPts val="0"/>
              </a:spcAft>
              <a:buClr>
                <a:schemeClr val="lt1"/>
              </a:buClr>
              <a:buSzPts val="1920"/>
              <a:buChar char="•"/>
              <a:defRPr>
                <a:solidFill>
                  <a:schemeClr val="lt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88" name="Google Shape;88;p30"/>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89" name="Google Shape;89;p30"/>
          <p:cNvSpPr txBox="1">
            <a:spLocks noGrp="1"/>
          </p:cNvSpPr>
          <p:nvPr>
            <p:ph type="ctrTitle"/>
          </p:nvPr>
        </p:nvSpPr>
        <p:spPr>
          <a:xfrm>
            <a:off x="1456840" y="287076"/>
            <a:ext cx="9329979" cy="58297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053"/>
              <a:buFont typeface="Russo One"/>
              <a:buNone/>
              <a:defRPr sz="3656"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0"/>
          <p:cNvSpPr txBox="1">
            <a:spLocks noGrp="1"/>
          </p:cNvSpPr>
          <p:nvPr>
            <p:ph type="subTitle" idx="2"/>
          </p:nvPr>
        </p:nvSpPr>
        <p:spPr>
          <a:xfrm>
            <a:off x="1524000" y="830509"/>
            <a:ext cx="9144000" cy="4352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62"/>
              </a:spcBef>
              <a:spcAft>
                <a:spcPts val="0"/>
              </a:spcAft>
              <a:buClr>
                <a:schemeClr val="accent3"/>
              </a:buClr>
              <a:buSzPts val="2133"/>
              <a:buNone/>
              <a:defRPr sz="1924">
                <a:solidFill>
                  <a:schemeClr val="accent3"/>
                </a:solidFill>
              </a:defRPr>
            </a:lvl1pPr>
            <a:lvl2pPr lvl="1" algn="ctr">
              <a:lnSpc>
                <a:spcPct val="90000"/>
              </a:lnSpc>
              <a:spcBef>
                <a:spcPts val="481"/>
              </a:spcBef>
              <a:spcAft>
                <a:spcPts val="0"/>
              </a:spcAft>
              <a:buClr>
                <a:schemeClr val="dk1"/>
              </a:buClr>
              <a:buSzPts val="2133"/>
              <a:buNone/>
              <a:defRPr sz="1924"/>
            </a:lvl2pPr>
            <a:lvl3pPr lvl="2" algn="ctr">
              <a:lnSpc>
                <a:spcPct val="90000"/>
              </a:lnSpc>
              <a:spcBef>
                <a:spcPts val="481"/>
              </a:spcBef>
              <a:spcAft>
                <a:spcPts val="0"/>
              </a:spcAft>
              <a:buClr>
                <a:schemeClr val="dk1"/>
              </a:buClr>
              <a:buSzPts val="1920"/>
              <a:buNone/>
              <a:defRPr sz="1731"/>
            </a:lvl3pPr>
            <a:lvl4pPr lvl="3" algn="ctr">
              <a:lnSpc>
                <a:spcPct val="90000"/>
              </a:lnSpc>
              <a:spcBef>
                <a:spcPts val="481"/>
              </a:spcBef>
              <a:spcAft>
                <a:spcPts val="0"/>
              </a:spcAft>
              <a:buClr>
                <a:schemeClr val="dk1"/>
              </a:buClr>
              <a:buSzPts val="1707"/>
              <a:buNone/>
              <a:defRPr sz="1540"/>
            </a:lvl4pPr>
            <a:lvl5pPr lvl="4" algn="ctr">
              <a:lnSpc>
                <a:spcPct val="90000"/>
              </a:lnSpc>
              <a:spcBef>
                <a:spcPts val="481"/>
              </a:spcBef>
              <a:spcAft>
                <a:spcPts val="0"/>
              </a:spcAft>
              <a:buClr>
                <a:schemeClr val="dk1"/>
              </a:buClr>
              <a:buSzPts val="1707"/>
              <a:buNone/>
              <a:defRPr sz="1540"/>
            </a:lvl5pPr>
            <a:lvl6pPr lvl="5" algn="ctr">
              <a:lnSpc>
                <a:spcPct val="90000"/>
              </a:lnSpc>
              <a:spcBef>
                <a:spcPts val="481"/>
              </a:spcBef>
              <a:spcAft>
                <a:spcPts val="0"/>
              </a:spcAft>
              <a:buClr>
                <a:schemeClr val="dk1"/>
              </a:buClr>
              <a:buSzPts val="1707"/>
              <a:buNone/>
              <a:defRPr sz="1540"/>
            </a:lvl6pPr>
            <a:lvl7pPr lvl="6" algn="ctr">
              <a:lnSpc>
                <a:spcPct val="90000"/>
              </a:lnSpc>
              <a:spcBef>
                <a:spcPts val="481"/>
              </a:spcBef>
              <a:spcAft>
                <a:spcPts val="0"/>
              </a:spcAft>
              <a:buClr>
                <a:schemeClr val="dk1"/>
              </a:buClr>
              <a:buSzPts val="1707"/>
              <a:buNone/>
              <a:defRPr sz="1540"/>
            </a:lvl7pPr>
            <a:lvl8pPr lvl="7" algn="ctr">
              <a:lnSpc>
                <a:spcPct val="90000"/>
              </a:lnSpc>
              <a:spcBef>
                <a:spcPts val="481"/>
              </a:spcBef>
              <a:spcAft>
                <a:spcPts val="0"/>
              </a:spcAft>
              <a:buClr>
                <a:schemeClr val="dk1"/>
              </a:buClr>
              <a:buSzPts val="1707"/>
              <a:buNone/>
              <a:defRPr sz="1540"/>
            </a:lvl8pPr>
            <a:lvl9pPr lvl="8" algn="ctr">
              <a:lnSpc>
                <a:spcPct val="90000"/>
              </a:lnSpc>
              <a:spcBef>
                <a:spcPts val="481"/>
              </a:spcBef>
              <a:spcAft>
                <a:spcPts val="0"/>
              </a:spcAft>
              <a:buClr>
                <a:schemeClr val="dk1"/>
              </a:buClr>
              <a:buSzPts val="1707"/>
              <a:buNone/>
              <a:defRPr sz="1540"/>
            </a:lvl9pPr>
          </a:lstStyle>
          <a:p>
            <a:endParaRPr/>
          </a:p>
        </p:txBody>
      </p:sp>
      <p:sp>
        <p:nvSpPr>
          <p:cNvPr id="91" name="Google Shape;91;p30"/>
          <p:cNvSpPr/>
          <p:nvPr/>
        </p:nvSpPr>
        <p:spPr>
          <a:xfrm>
            <a:off x="5777685" y="1255140"/>
            <a:ext cx="636634" cy="59953"/>
          </a:xfrm>
          <a:prstGeom prst="rect">
            <a:avLst/>
          </a:prstGeom>
          <a:solidFill>
            <a:schemeClr val="accent1"/>
          </a:solidFill>
          <a:ln>
            <a:noFill/>
          </a:ln>
        </p:spPr>
        <p:txBody>
          <a:bodyPr spcFirstLastPara="1" wrap="square" lIns="87937" tIns="43947" rIns="87937" bIns="43947" anchor="ctr" anchorCtr="0">
            <a:noAutofit/>
          </a:bodyPr>
          <a:lstStyle/>
          <a:p>
            <a:pPr marL="0" marR="0" lvl="0" indent="0" algn="ctr" rtl="0">
              <a:spcBef>
                <a:spcPts val="0"/>
              </a:spcBef>
              <a:spcAft>
                <a:spcPts val="0"/>
              </a:spcAft>
              <a:buClr>
                <a:schemeClr val="dk1"/>
              </a:buClr>
              <a:buSzPts val="3840"/>
              <a:buFont typeface="Open Sans"/>
              <a:buNone/>
            </a:pPr>
            <a:endParaRPr sz="3464">
              <a:solidFill>
                <a:schemeClr val="accent1"/>
              </a:solidFill>
              <a:latin typeface="Open Sans"/>
              <a:ea typeface="Open Sans"/>
              <a:cs typeface="Open Sans"/>
              <a:sym typeface="Open Sans"/>
            </a:endParaRPr>
          </a:p>
        </p:txBody>
      </p:sp>
      <p:pic>
        <p:nvPicPr>
          <p:cNvPr id="92" name="Google Shape;92;p30"/>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6888737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White - Centered Title and Content">
  <p:cSld name="White - Centered Title and Content">
    <p:spTree>
      <p:nvGrpSpPr>
        <p:cNvPr id="1" name="Shape 93"/>
        <p:cNvGrpSpPr/>
        <p:nvPr/>
      </p:nvGrpSpPr>
      <p:grpSpPr>
        <a:xfrm>
          <a:off x="0" y="0"/>
          <a:ext cx="0" cy="0"/>
          <a:chOff x="0" y="0"/>
          <a:chExt cx="0" cy="0"/>
        </a:xfrm>
      </p:grpSpPr>
      <p:sp>
        <p:nvSpPr>
          <p:cNvPr id="94" name="Google Shape;94;p31"/>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12336" lvl="0" indent="-309253" algn="l">
              <a:lnSpc>
                <a:spcPct val="90000"/>
              </a:lnSpc>
              <a:spcBef>
                <a:spcPts val="962"/>
              </a:spcBef>
              <a:spcAft>
                <a:spcPts val="0"/>
              </a:spcAft>
              <a:buClr>
                <a:schemeClr val="dk1"/>
              </a:buClr>
              <a:buSzPts val="1800"/>
              <a:buChar char="•"/>
              <a:defRPr/>
            </a:lvl1pPr>
            <a:lvl2pPr marL="824674" lvl="1" indent="-309253" algn="l">
              <a:lnSpc>
                <a:spcPct val="90000"/>
              </a:lnSpc>
              <a:spcBef>
                <a:spcPts val="481"/>
              </a:spcBef>
              <a:spcAft>
                <a:spcPts val="0"/>
              </a:spcAft>
              <a:buClr>
                <a:schemeClr val="dk1"/>
              </a:buClr>
              <a:buSzPts val="1800"/>
              <a:buChar char="•"/>
              <a:defRPr/>
            </a:lvl2pPr>
            <a:lvl3pPr marL="1237010" lvl="2" indent="-309253" algn="l">
              <a:lnSpc>
                <a:spcPct val="90000"/>
              </a:lnSpc>
              <a:spcBef>
                <a:spcPts val="481"/>
              </a:spcBef>
              <a:spcAft>
                <a:spcPts val="0"/>
              </a:spcAft>
              <a:buClr>
                <a:schemeClr val="dk1"/>
              </a:buClr>
              <a:buSzPts val="1800"/>
              <a:buChar char="•"/>
              <a:defRPr/>
            </a:lvl3pPr>
            <a:lvl4pPr marL="1649348" lvl="3" indent="-309253" algn="l">
              <a:lnSpc>
                <a:spcPct val="90000"/>
              </a:lnSpc>
              <a:spcBef>
                <a:spcPts val="481"/>
              </a:spcBef>
              <a:spcAft>
                <a:spcPts val="0"/>
              </a:spcAft>
              <a:buClr>
                <a:schemeClr val="dk1"/>
              </a:buClr>
              <a:buSzPts val="1800"/>
              <a:buChar char="•"/>
              <a:defRPr/>
            </a:lvl4pPr>
            <a:lvl5pPr marL="2061684" lvl="4" indent="-309253" algn="l">
              <a:lnSpc>
                <a:spcPct val="90000"/>
              </a:lnSpc>
              <a:spcBef>
                <a:spcPts val="481"/>
              </a:spcBef>
              <a:spcAft>
                <a:spcPts val="0"/>
              </a:spcAft>
              <a:buClr>
                <a:schemeClr val="dk1"/>
              </a:buClr>
              <a:buSzPts val="1800"/>
              <a:buChar char="•"/>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95" name="Google Shape;95;p31"/>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96" name="Google Shape;96;p31"/>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97" name="Google Shape;97;p31"/>
          <p:cNvSpPr txBox="1">
            <a:spLocks noGrp="1"/>
          </p:cNvSpPr>
          <p:nvPr>
            <p:ph type="ctrTitle"/>
          </p:nvPr>
        </p:nvSpPr>
        <p:spPr>
          <a:xfrm>
            <a:off x="1456840" y="287076"/>
            <a:ext cx="9329979" cy="58297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4053"/>
              <a:buFont typeface="Russo One"/>
              <a:buNone/>
              <a:defRPr sz="3656" b="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31"/>
          <p:cNvSpPr txBox="1">
            <a:spLocks noGrp="1"/>
          </p:cNvSpPr>
          <p:nvPr>
            <p:ph type="subTitle" idx="2"/>
          </p:nvPr>
        </p:nvSpPr>
        <p:spPr>
          <a:xfrm>
            <a:off x="1524000" y="830509"/>
            <a:ext cx="9144000" cy="4352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62"/>
              </a:spcBef>
              <a:spcAft>
                <a:spcPts val="0"/>
              </a:spcAft>
              <a:buClr>
                <a:schemeClr val="accent6"/>
              </a:buClr>
              <a:buSzPts val="2133"/>
              <a:buNone/>
              <a:defRPr sz="1924">
                <a:solidFill>
                  <a:schemeClr val="accent6"/>
                </a:solidFill>
              </a:defRPr>
            </a:lvl1pPr>
            <a:lvl2pPr lvl="1" algn="ctr">
              <a:lnSpc>
                <a:spcPct val="90000"/>
              </a:lnSpc>
              <a:spcBef>
                <a:spcPts val="481"/>
              </a:spcBef>
              <a:spcAft>
                <a:spcPts val="0"/>
              </a:spcAft>
              <a:buClr>
                <a:schemeClr val="dk1"/>
              </a:buClr>
              <a:buSzPts val="2133"/>
              <a:buNone/>
              <a:defRPr sz="1924"/>
            </a:lvl2pPr>
            <a:lvl3pPr lvl="2" algn="ctr">
              <a:lnSpc>
                <a:spcPct val="90000"/>
              </a:lnSpc>
              <a:spcBef>
                <a:spcPts val="481"/>
              </a:spcBef>
              <a:spcAft>
                <a:spcPts val="0"/>
              </a:spcAft>
              <a:buClr>
                <a:schemeClr val="dk1"/>
              </a:buClr>
              <a:buSzPts val="1920"/>
              <a:buNone/>
              <a:defRPr sz="1731"/>
            </a:lvl3pPr>
            <a:lvl4pPr lvl="3" algn="ctr">
              <a:lnSpc>
                <a:spcPct val="90000"/>
              </a:lnSpc>
              <a:spcBef>
                <a:spcPts val="481"/>
              </a:spcBef>
              <a:spcAft>
                <a:spcPts val="0"/>
              </a:spcAft>
              <a:buClr>
                <a:schemeClr val="dk1"/>
              </a:buClr>
              <a:buSzPts val="1707"/>
              <a:buNone/>
              <a:defRPr sz="1540"/>
            </a:lvl4pPr>
            <a:lvl5pPr lvl="4" algn="ctr">
              <a:lnSpc>
                <a:spcPct val="90000"/>
              </a:lnSpc>
              <a:spcBef>
                <a:spcPts val="481"/>
              </a:spcBef>
              <a:spcAft>
                <a:spcPts val="0"/>
              </a:spcAft>
              <a:buClr>
                <a:schemeClr val="dk1"/>
              </a:buClr>
              <a:buSzPts val="1707"/>
              <a:buNone/>
              <a:defRPr sz="1540"/>
            </a:lvl5pPr>
            <a:lvl6pPr lvl="5" algn="ctr">
              <a:lnSpc>
                <a:spcPct val="90000"/>
              </a:lnSpc>
              <a:spcBef>
                <a:spcPts val="481"/>
              </a:spcBef>
              <a:spcAft>
                <a:spcPts val="0"/>
              </a:spcAft>
              <a:buClr>
                <a:schemeClr val="dk1"/>
              </a:buClr>
              <a:buSzPts val="1707"/>
              <a:buNone/>
              <a:defRPr sz="1540"/>
            </a:lvl6pPr>
            <a:lvl7pPr lvl="6" algn="ctr">
              <a:lnSpc>
                <a:spcPct val="90000"/>
              </a:lnSpc>
              <a:spcBef>
                <a:spcPts val="481"/>
              </a:spcBef>
              <a:spcAft>
                <a:spcPts val="0"/>
              </a:spcAft>
              <a:buClr>
                <a:schemeClr val="dk1"/>
              </a:buClr>
              <a:buSzPts val="1707"/>
              <a:buNone/>
              <a:defRPr sz="1540"/>
            </a:lvl7pPr>
            <a:lvl8pPr lvl="7" algn="ctr">
              <a:lnSpc>
                <a:spcPct val="90000"/>
              </a:lnSpc>
              <a:spcBef>
                <a:spcPts val="481"/>
              </a:spcBef>
              <a:spcAft>
                <a:spcPts val="0"/>
              </a:spcAft>
              <a:buClr>
                <a:schemeClr val="dk1"/>
              </a:buClr>
              <a:buSzPts val="1707"/>
              <a:buNone/>
              <a:defRPr sz="1540"/>
            </a:lvl8pPr>
            <a:lvl9pPr lvl="8" algn="ctr">
              <a:lnSpc>
                <a:spcPct val="90000"/>
              </a:lnSpc>
              <a:spcBef>
                <a:spcPts val="481"/>
              </a:spcBef>
              <a:spcAft>
                <a:spcPts val="0"/>
              </a:spcAft>
              <a:buClr>
                <a:schemeClr val="dk1"/>
              </a:buClr>
              <a:buSzPts val="1707"/>
              <a:buNone/>
              <a:defRPr sz="1540"/>
            </a:lvl9pPr>
          </a:lstStyle>
          <a:p>
            <a:endParaRPr/>
          </a:p>
        </p:txBody>
      </p:sp>
      <p:sp>
        <p:nvSpPr>
          <p:cNvPr id="99" name="Google Shape;99;p31"/>
          <p:cNvSpPr/>
          <p:nvPr/>
        </p:nvSpPr>
        <p:spPr>
          <a:xfrm>
            <a:off x="5777685" y="1255140"/>
            <a:ext cx="636634" cy="59953"/>
          </a:xfrm>
          <a:prstGeom prst="rect">
            <a:avLst/>
          </a:prstGeom>
          <a:solidFill>
            <a:schemeClr val="accent1"/>
          </a:solidFill>
          <a:ln>
            <a:noFill/>
          </a:ln>
        </p:spPr>
        <p:txBody>
          <a:bodyPr spcFirstLastPara="1" wrap="square" lIns="87937" tIns="43947" rIns="87937" bIns="43947" anchor="ctr" anchorCtr="0">
            <a:noAutofit/>
          </a:bodyPr>
          <a:lstStyle/>
          <a:p>
            <a:pPr marL="0" marR="0" lvl="0" indent="0" algn="ctr" rtl="0">
              <a:spcBef>
                <a:spcPts val="0"/>
              </a:spcBef>
              <a:spcAft>
                <a:spcPts val="0"/>
              </a:spcAft>
              <a:buClr>
                <a:schemeClr val="dk1"/>
              </a:buClr>
              <a:buSzPts val="3840"/>
              <a:buFont typeface="Open Sans"/>
              <a:buNone/>
            </a:pPr>
            <a:endParaRPr sz="3464">
              <a:solidFill>
                <a:schemeClr val="accent1"/>
              </a:solidFill>
              <a:latin typeface="Open Sans"/>
              <a:ea typeface="Open Sans"/>
              <a:cs typeface="Open Sans"/>
              <a:sym typeface="Open Sans"/>
            </a:endParaRPr>
          </a:p>
        </p:txBody>
      </p:sp>
      <p:sp>
        <p:nvSpPr>
          <p:cNvPr id="100" name="Google Shape;100;p31"/>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01" name="Google Shape;101;p31"/>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14731621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lue Two Content" type="twoObj">
  <p:cSld name="Blue Two Content">
    <p:bg>
      <p:bgPr>
        <a:solidFill>
          <a:schemeClr val="dk2"/>
        </a:solidFill>
        <a:effectLst/>
      </p:bgPr>
    </p:bg>
    <p:spTree>
      <p:nvGrpSpPr>
        <p:cNvPr id="1" name="Shape 102"/>
        <p:cNvGrpSpPr/>
        <p:nvPr/>
      </p:nvGrpSpPr>
      <p:grpSpPr>
        <a:xfrm>
          <a:off x="0" y="0"/>
          <a:ext cx="0" cy="0"/>
          <a:chOff x="0" y="0"/>
          <a:chExt cx="0" cy="0"/>
        </a:xfrm>
      </p:grpSpPr>
      <p:sp>
        <p:nvSpPr>
          <p:cNvPr id="103" name="Google Shape;103;p32"/>
          <p:cNvSpPr txBox="1">
            <a:spLocks noGrp="1"/>
          </p:cNvSpPr>
          <p:nvPr>
            <p:ph type="title"/>
          </p:nvPr>
        </p:nvSpPr>
        <p:spPr>
          <a:xfrm>
            <a:off x="838202" y="365125"/>
            <a:ext cx="10515600" cy="8895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693"/>
              <a:buFont typeface="Russo One"/>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32"/>
          <p:cNvSpPr txBox="1">
            <a:spLocks noGrp="1"/>
          </p:cNvSpPr>
          <p:nvPr>
            <p:ph type="body" idx="1"/>
          </p:nvPr>
        </p:nvSpPr>
        <p:spPr>
          <a:xfrm>
            <a:off x="838200" y="1262098"/>
            <a:ext cx="5181600" cy="4755931"/>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lt1"/>
              </a:buClr>
              <a:buSzPts val="2987"/>
              <a:buChar char="•"/>
              <a:defRPr>
                <a:solidFill>
                  <a:schemeClr val="lt1"/>
                </a:solidFill>
              </a:defRPr>
            </a:lvl1pPr>
            <a:lvl2pPr marL="824674" lvl="1" indent="-352777" algn="l">
              <a:lnSpc>
                <a:spcPct val="90000"/>
              </a:lnSpc>
              <a:spcBef>
                <a:spcPts val="481"/>
              </a:spcBef>
              <a:spcAft>
                <a:spcPts val="0"/>
              </a:spcAft>
              <a:buClr>
                <a:schemeClr val="lt1"/>
              </a:buClr>
              <a:buSzPts val="2560"/>
              <a:buChar char="•"/>
              <a:defRPr>
                <a:solidFill>
                  <a:schemeClr val="lt1"/>
                </a:solidFill>
              </a:defRPr>
            </a:lvl2pPr>
            <a:lvl3pPr marL="1237010" lvl="2" indent="-328322" algn="l">
              <a:lnSpc>
                <a:spcPct val="90000"/>
              </a:lnSpc>
              <a:spcBef>
                <a:spcPts val="481"/>
              </a:spcBef>
              <a:spcAft>
                <a:spcPts val="0"/>
              </a:spcAft>
              <a:buClr>
                <a:schemeClr val="lt1"/>
              </a:buClr>
              <a:buSzPts val="2133"/>
              <a:buChar char="•"/>
              <a:defRPr>
                <a:solidFill>
                  <a:schemeClr val="lt1"/>
                </a:solidFill>
              </a:defRPr>
            </a:lvl3pPr>
            <a:lvl4pPr marL="1649348" lvl="3" indent="-316124" algn="l">
              <a:lnSpc>
                <a:spcPct val="90000"/>
              </a:lnSpc>
              <a:spcBef>
                <a:spcPts val="481"/>
              </a:spcBef>
              <a:spcAft>
                <a:spcPts val="0"/>
              </a:spcAft>
              <a:buClr>
                <a:schemeClr val="lt1"/>
              </a:buClr>
              <a:buSzPts val="1920"/>
              <a:buChar char="•"/>
              <a:defRPr>
                <a:solidFill>
                  <a:schemeClr val="lt1"/>
                </a:solidFill>
              </a:defRPr>
            </a:lvl4pPr>
            <a:lvl5pPr marL="2061684" lvl="4" indent="-316125" algn="l">
              <a:lnSpc>
                <a:spcPct val="90000"/>
              </a:lnSpc>
              <a:spcBef>
                <a:spcPts val="481"/>
              </a:spcBef>
              <a:spcAft>
                <a:spcPts val="0"/>
              </a:spcAft>
              <a:buClr>
                <a:schemeClr val="lt1"/>
              </a:buClr>
              <a:buSzPts val="1920"/>
              <a:buChar char="•"/>
              <a:defRPr>
                <a:solidFill>
                  <a:schemeClr val="lt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05" name="Google Shape;105;p32"/>
          <p:cNvSpPr txBox="1">
            <a:spLocks noGrp="1"/>
          </p:cNvSpPr>
          <p:nvPr>
            <p:ph type="body" idx="2"/>
          </p:nvPr>
        </p:nvSpPr>
        <p:spPr>
          <a:xfrm>
            <a:off x="6172200" y="1262097"/>
            <a:ext cx="5181600" cy="4755930"/>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lt1"/>
              </a:buClr>
              <a:buSzPts val="2987"/>
              <a:buChar char="•"/>
              <a:defRPr>
                <a:solidFill>
                  <a:schemeClr val="lt1"/>
                </a:solidFill>
              </a:defRPr>
            </a:lvl1pPr>
            <a:lvl2pPr marL="824674" lvl="1" indent="-352777" algn="l">
              <a:lnSpc>
                <a:spcPct val="90000"/>
              </a:lnSpc>
              <a:spcBef>
                <a:spcPts val="481"/>
              </a:spcBef>
              <a:spcAft>
                <a:spcPts val="0"/>
              </a:spcAft>
              <a:buClr>
                <a:schemeClr val="lt1"/>
              </a:buClr>
              <a:buSzPts val="2560"/>
              <a:buChar char="•"/>
              <a:defRPr>
                <a:solidFill>
                  <a:schemeClr val="lt1"/>
                </a:solidFill>
              </a:defRPr>
            </a:lvl2pPr>
            <a:lvl3pPr marL="1237010" lvl="2" indent="-328322" algn="l">
              <a:lnSpc>
                <a:spcPct val="90000"/>
              </a:lnSpc>
              <a:spcBef>
                <a:spcPts val="481"/>
              </a:spcBef>
              <a:spcAft>
                <a:spcPts val="0"/>
              </a:spcAft>
              <a:buClr>
                <a:schemeClr val="lt1"/>
              </a:buClr>
              <a:buSzPts val="2133"/>
              <a:buChar char="•"/>
              <a:defRPr>
                <a:solidFill>
                  <a:schemeClr val="lt1"/>
                </a:solidFill>
              </a:defRPr>
            </a:lvl3pPr>
            <a:lvl4pPr marL="1649348" lvl="3" indent="-316124" algn="l">
              <a:lnSpc>
                <a:spcPct val="90000"/>
              </a:lnSpc>
              <a:spcBef>
                <a:spcPts val="481"/>
              </a:spcBef>
              <a:spcAft>
                <a:spcPts val="0"/>
              </a:spcAft>
              <a:buClr>
                <a:schemeClr val="lt1"/>
              </a:buClr>
              <a:buSzPts val="1920"/>
              <a:buChar char="•"/>
              <a:defRPr>
                <a:solidFill>
                  <a:schemeClr val="lt1"/>
                </a:solidFill>
              </a:defRPr>
            </a:lvl4pPr>
            <a:lvl5pPr marL="2061684" lvl="4" indent="-316125" algn="l">
              <a:lnSpc>
                <a:spcPct val="90000"/>
              </a:lnSpc>
              <a:spcBef>
                <a:spcPts val="481"/>
              </a:spcBef>
              <a:spcAft>
                <a:spcPts val="0"/>
              </a:spcAft>
              <a:buClr>
                <a:schemeClr val="lt1"/>
              </a:buClr>
              <a:buSzPts val="1920"/>
              <a:buChar char="•"/>
              <a:defRPr>
                <a:solidFill>
                  <a:schemeClr val="lt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06" name="Google Shape;106;p32"/>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07" name="Google Shape;107;p32"/>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27027110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White Two Content">
  <p:cSld name="White Two Content">
    <p:spTree>
      <p:nvGrpSpPr>
        <p:cNvPr id="1" name="Shape 108"/>
        <p:cNvGrpSpPr/>
        <p:nvPr/>
      </p:nvGrpSpPr>
      <p:grpSpPr>
        <a:xfrm>
          <a:off x="0" y="0"/>
          <a:ext cx="0" cy="0"/>
          <a:chOff x="0" y="0"/>
          <a:chExt cx="0" cy="0"/>
        </a:xfrm>
      </p:grpSpPr>
      <p:sp>
        <p:nvSpPr>
          <p:cNvPr id="109" name="Google Shape;109;p33"/>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10" name="Google Shape;110;p33"/>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11" name="Google Shape;111;p33"/>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12" name="Google Shape;112;p33"/>
          <p:cNvPicPr preferRelativeResize="0"/>
          <p:nvPr/>
        </p:nvPicPr>
        <p:blipFill rotWithShape="1">
          <a:blip r:embed="rId2">
            <a:alphaModFix/>
          </a:blip>
          <a:srcRect/>
          <a:stretch/>
        </p:blipFill>
        <p:spPr>
          <a:xfrm>
            <a:off x="181358" y="6338810"/>
            <a:ext cx="2180314" cy="298703"/>
          </a:xfrm>
          <a:prstGeom prst="rect">
            <a:avLst/>
          </a:prstGeom>
          <a:noFill/>
          <a:ln>
            <a:noFill/>
          </a:ln>
        </p:spPr>
      </p:pic>
      <p:sp>
        <p:nvSpPr>
          <p:cNvPr id="113" name="Google Shape;113;p33"/>
          <p:cNvSpPr txBox="1">
            <a:spLocks noGrp="1"/>
          </p:cNvSpPr>
          <p:nvPr>
            <p:ph type="title"/>
          </p:nvPr>
        </p:nvSpPr>
        <p:spPr>
          <a:xfrm>
            <a:off x="838202" y="365125"/>
            <a:ext cx="10515600" cy="8895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693"/>
              <a:buFont typeface="Russo One"/>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33"/>
          <p:cNvSpPr txBox="1">
            <a:spLocks noGrp="1"/>
          </p:cNvSpPr>
          <p:nvPr>
            <p:ph type="body" idx="1"/>
          </p:nvPr>
        </p:nvSpPr>
        <p:spPr>
          <a:xfrm>
            <a:off x="838200" y="1262098"/>
            <a:ext cx="5181600" cy="4755931"/>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dk1"/>
              </a:buClr>
              <a:buSzPts val="2987"/>
              <a:buChar char="•"/>
              <a:defRPr>
                <a:solidFill>
                  <a:schemeClr val="dk1"/>
                </a:solidFill>
              </a:defRPr>
            </a:lvl1pPr>
            <a:lvl2pPr marL="824674" lvl="1" indent="-352777" algn="l">
              <a:lnSpc>
                <a:spcPct val="90000"/>
              </a:lnSpc>
              <a:spcBef>
                <a:spcPts val="481"/>
              </a:spcBef>
              <a:spcAft>
                <a:spcPts val="0"/>
              </a:spcAft>
              <a:buClr>
                <a:schemeClr val="dk1"/>
              </a:buClr>
              <a:buSzPts val="2560"/>
              <a:buChar char="•"/>
              <a:defRPr>
                <a:solidFill>
                  <a:schemeClr val="dk1"/>
                </a:solidFill>
              </a:defRPr>
            </a:lvl2pPr>
            <a:lvl3pPr marL="1237010" lvl="2" indent="-328322" algn="l">
              <a:lnSpc>
                <a:spcPct val="90000"/>
              </a:lnSpc>
              <a:spcBef>
                <a:spcPts val="481"/>
              </a:spcBef>
              <a:spcAft>
                <a:spcPts val="0"/>
              </a:spcAft>
              <a:buClr>
                <a:schemeClr val="dk1"/>
              </a:buClr>
              <a:buSzPts val="2133"/>
              <a:buChar char="•"/>
              <a:defRPr>
                <a:solidFill>
                  <a:schemeClr val="dk1"/>
                </a:solidFill>
              </a:defRPr>
            </a:lvl3pPr>
            <a:lvl4pPr marL="1649348" lvl="3" indent="-316124" algn="l">
              <a:lnSpc>
                <a:spcPct val="90000"/>
              </a:lnSpc>
              <a:spcBef>
                <a:spcPts val="481"/>
              </a:spcBef>
              <a:spcAft>
                <a:spcPts val="0"/>
              </a:spcAft>
              <a:buClr>
                <a:schemeClr val="dk1"/>
              </a:buClr>
              <a:buSzPts val="1920"/>
              <a:buChar char="•"/>
              <a:defRPr>
                <a:solidFill>
                  <a:schemeClr val="dk1"/>
                </a:solidFill>
              </a:defRPr>
            </a:lvl4pPr>
            <a:lvl5pPr marL="2061684" lvl="4" indent="-316125" algn="l">
              <a:lnSpc>
                <a:spcPct val="90000"/>
              </a:lnSpc>
              <a:spcBef>
                <a:spcPts val="481"/>
              </a:spcBef>
              <a:spcAft>
                <a:spcPts val="0"/>
              </a:spcAft>
              <a:buClr>
                <a:schemeClr val="dk1"/>
              </a:buClr>
              <a:buSzPts val="1920"/>
              <a:buChar char="•"/>
              <a:defRPr>
                <a:solidFill>
                  <a:schemeClr val="dk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15" name="Google Shape;115;p33"/>
          <p:cNvSpPr txBox="1">
            <a:spLocks noGrp="1"/>
          </p:cNvSpPr>
          <p:nvPr>
            <p:ph type="body" idx="2"/>
          </p:nvPr>
        </p:nvSpPr>
        <p:spPr>
          <a:xfrm>
            <a:off x="6172200" y="1262097"/>
            <a:ext cx="5181600" cy="4755930"/>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dk1"/>
              </a:buClr>
              <a:buSzPts val="2987"/>
              <a:buChar char="•"/>
              <a:defRPr>
                <a:solidFill>
                  <a:schemeClr val="dk1"/>
                </a:solidFill>
              </a:defRPr>
            </a:lvl1pPr>
            <a:lvl2pPr marL="824674" lvl="1" indent="-352777" algn="l">
              <a:lnSpc>
                <a:spcPct val="90000"/>
              </a:lnSpc>
              <a:spcBef>
                <a:spcPts val="481"/>
              </a:spcBef>
              <a:spcAft>
                <a:spcPts val="0"/>
              </a:spcAft>
              <a:buClr>
                <a:schemeClr val="dk1"/>
              </a:buClr>
              <a:buSzPts val="2560"/>
              <a:buChar char="•"/>
              <a:defRPr>
                <a:solidFill>
                  <a:schemeClr val="dk1"/>
                </a:solidFill>
              </a:defRPr>
            </a:lvl2pPr>
            <a:lvl3pPr marL="1237010" lvl="2" indent="-328322" algn="l">
              <a:lnSpc>
                <a:spcPct val="90000"/>
              </a:lnSpc>
              <a:spcBef>
                <a:spcPts val="481"/>
              </a:spcBef>
              <a:spcAft>
                <a:spcPts val="0"/>
              </a:spcAft>
              <a:buClr>
                <a:schemeClr val="dk1"/>
              </a:buClr>
              <a:buSzPts val="2133"/>
              <a:buChar char="•"/>
              <a:defRPr>
                <a:solidFill>
                  <a:schemeClr val="dk1"/>
                </a:solidFill>
              </a:defRPr>
            </a:lvl3pPr>
            <a:lvl4pPr marL="1649348" lvl="3" indent="-316124" algn="l">
              <a:lnSpc>
                <a:spcPct val="90000"/>
              </a:lnSpc>
              <a:spcBef>
                <a:spcPts val="481"/>
              </a:spcBef>
              <a:spcAft>
                <a:spcPts val="0"/>
              </a:spcAft>
              <a:buClr>
                <a:schemeClr val="dk1"/>
              </a:buClr>
              <a:buSzPts val="1920"/>
              <a:buChar char="•"/>
              <a:defRPr>
                <a:solidFill>
                  <a:schemeClr val="dk1"/>
                </a:solidFill>
              </a:defRPr>
            </a:lvl4pPr>
            <a:lvl5pPr marL="2061684" lvl="4" indent="-316125" algn="l">
              <a:lnSpc>
                <a:spcPct val="90000"/>
              </a:lnSpc>
              <a:spcBef>
                <a:spcPts val="481"/>
              </a:spcBef>
              <a:spcAft>
                <a:spcPts val="0"/>
              </a:spcAft>
              <a:buClr>
                <a:schemeClr val="dk1"/>
              </a:buClr>
              <a:buSzPts val="1920"/>
              <a:buChar char="•"/>
              <a:defRPr>
                <a:solidFill>
                  <a:schemeClr val="dk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329527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ue Comparison">
  <p:cSld name="Blue Comparison">
    <p:bg>
      <p:bgPr>
        <a:solidFill>
          <a:schemeClr val="dk2"/>
        </a:solidFill>
        <a:effectLst/>
      </p:bgPr>
    </p:bg>
    <p:spTree>
      <p:nvGrpSpPr>
        <p:cNvPr id="1" name="Shape 116"/>
        <p:cNvGrpSpPr/>
        <p:nvPr/>
      </p:nvGrpSpPr>
      <p:grpSpPr>
        <a:xfrm>
          <a:off x="0" y="0"/>
          <a:ext cx="0" cy="0"/>
          <a:chOff x="0" y="0"/>
          <a:chExt cx="0" cy="0"/>
        </a:xfrm>
      </p:grpSpPr>
      <p:sp>
        <p:nvSpPr>
          <p:cNvPr id="117" name="Google Shape;117;p34"/>
          <p:cNvSpPr txBox="1">
            <a:spLocks noGrp="1"/>
          </p:cNvSpPr>
          <p:nvPr>
            <p:ph type="body" idx="1"/>
          </p:nvPr>
        </p:nvSpPr>
        <p:spPr>
          <a:xfrm>
            <a:off x="839790" y="1254644"/>
            <a:ext cx="5157787" cy="568842"/>
          </a:xfrm>
          <a:prstGeom prst="rect">
            <a:avLst/>
          </a:prstGeom>
          <a:noFill/>
          <a:ln>
            <a:noFill/>
          </a:ln>
        </p:spPr>
        <p:txBody>
          <a:bodyPr spcFirstLastPara="1" wrap="square" lIns="91425" tIns="45700" rIns="91425" bIns="45700" anchor="b" anchorCtr="0">
            <a:normAutofit/>
          </a:bodyPr>
          <a:lstStyle>
            <a:lvl1pPr marL="412336" lvl="0" indent="-206168" algn="l">
              <a:lnSpc>
                <a:spcPct val="90000"/>
              </a:lnSpc>
              <a:spcBef>
                <a:spcPts val="962"/>
              </a:spcBef>
              <a:spcAft>
                <a:spcPts val="0"/>
              </a:spcAft>
              <a:buClr>
                <a:schemeClr val="accent1"/>
              </a:buClr>
              <a:buSzPts val="2560"/>
              <a:buNone/>
              <a:defRPr sz="2309" b="1">
                <a:solidFill>
                  <a:schemeClr val="accent1"/>
                </a:solidFill>
              </a:defRPr>
            </a:lvl1pPr>
            <a:lvl2pPr marL="824674" lvl="1" indent="-206168" algn="l">
              <a:lnSpc>
                <a:spcPct val="90000"/>
              </a:lnSpc>
              <a:spcBef>
                <a:spcPts val="481"/>
              </a:spcBef>
              <a:spcAft>
                <a:spcPts val="0"/>
              </a:spcAft>
              <a:buClr>
                <a:schemeClr val="dk1"/>
              </a:buClr>
              <a:buSzPts val="2133"/>
              <a:buNone/>
              <a:defRPr sz="1924" b="1"/>
            </a:lvl2pPr>
            <a:lvl3pPr marL="1237010" lvl="2" indent="-206168" algn="l">
              <a:lnSpc>
                <a:spcPct val="90000"/>
              </a:lnSpc>
              <a:spcBef>
                <a:spcPts val="481"/>
              </a:spcBef>
              <a:spcAft>
                <a:spcPts val="0"/>
              </a:spcAft>
              <a:buClr>
                <a:schemeClr val="dk1"/>
              </a:buClr>
              <a:buSzPts val="1920"/>
              <a:buNone/>
              <a:defRPr sz="1731" b="1"/>
            </a:lvl3pPr>
            <a:lvl4pPr marL="1649348" lvl="3" indent="-206168" algn="l">
              <a:lnSpc>
                <a:spcPct val="90000"/>
              </a:lnSpc>
              <a:spcBef>
                <a:spcPts val="481"/>
              </a:spcBef>
              <a:spcAft>
                <a:spcPts val="0"/>
              </a:spcAft>
              <a:buClr>
                <a:schemeClr val="dk1"/>
              </a:buClr>
              <a:buSzPts val="1707"/>
              <a:buNone/>
              <a:defRPr sz="1540" b="1"/>
            </a:lvl4pPr>
            <a:lvl5pPr marL="2061684" lvl="4" indent="-206168" algn="l">
              <a:lnSpc>
                <a:spcPct val="90000"/>
              </a:lnSpc>
              <a:spcBef>
                <a:spcPts val="481"/>
              </a:spcBef>
              <a:spcAft>
                <a:spcPts val="0"/>
              </a:spcAft>
              <a:buClr>
                <a:schemeClr val="dk1"/>
              </a:buClr>
              <a:buSzPts val="1707"/>
              <a:buNone/>
              <a:defRPr sz="1540" b="1"/>
            </a:lvl5pPr>
            <a:lvl6pPr marL="2474020" lvl="5" indent="-206168" algn="l">
              <a:lnSpc>
                <a:spcPct val="90000"/>
              </a:lnSpc>
              <a:spcBef>
                <a:spcPts val="481"/>
              </a:spcBef>
              <a:spcAft>
                <a:spcPts val="0"/>
              </a:spcAft>
              <a:buClr>
                <a:schemeClr val="dk1"/>
              </a:buClr>
              <a:buSzPts val="1707"/>
              <a:buNone/>
              <a:defRPr sz="1540" b="1"/>
            </a:lvl6pPr>
            <a:lvl7pPr marL="2886357" lvl="6" indent="-206168" algn="l">
              <a:lnSpc>
                <a:spcPct val="90000"/>
              </a:lnSpc>
              <a:spcBef>
                <a:spcPts val="481"/>
              </a:spcBef>
              <a:spcAft>
                <a:spcPts val="0"/>
              </a:spcAft>
              <a:buClr>
                <a:schemeClr val="dk1"/>
              </a:buClr>
              <a:buSzPts val="1707"/>
              <a:buNone/>
              <a:defRPr sz="1540" b="1"/>
            </a:lvl7pPr>
            <a:lvl8pPr marL="3298693" lvl="7" indent="-206168" algn="l">
              <a:lnSpc>
                <a:spcPct val="90000"/>
              </a:lnSpc>
              <a:spcBef>
                <a:spcPts val="481"/>
              </a:spcBef>
              <a:spcAft>
                <a:spcPts val="0"/>
              </a:spcAft>
              <a:buClr>
                <a:schemeClr val="dk1"/>
              </a:buClr>
              <a:buSzPts val="1707"/>
              <a:buNone/>
              <a:defRPr sz="1540" b="1"/>
            </a:lvl8pPr>
            <a:lvl9pPr marL="3711030" lvl="8" indent="-206168" algn="l">
              <a:lnSpc>
                <a:spcPct val="90000"/>
              </a:lnSpc>
              <a:spcBef>
                <a:spcPts val="481"/>
              </a:spcBef>
              <a:spcAft>
                <a:spcPts val="0"/>
              </a:spcAft>
              <a:buClr>
                <a:schemeClr val="dk1"/>
              </a:buClr>
              <a:buSzPts val="1707"/>
              <a:buNone/>
              <a:defRPr sz="1540" b="1"/>
            </a:lvl9pPr>
          </a:lstStyle>
          <a:p>
            <a:endParaRPr/>
          </a:p>
        </p:txBody>
      </p:sp>
      <p:sp>
        <p:nvSpPr>
          <p:cNvPr id="118" name="Google Shape;118;p34"/>
          <p:cNvSpPr txBox="1">
            <a:spLocks noGrp="1"/>
          </p:cNvSpPr>
          <p:nvPr>
            <p:ph type="body" idx="2"/>
          </p:nvPr>
        </p:nvSpPr>
        <p:spPr>
          <a:xfrm>
            <a:off x="839790" y="1813959"/>
            <a:ext cx="5157787" cy="4193436"/>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lt1"/>
              </a:buClr>
              <a:buSzPts val="2987"/>
              <a:buChar char="•"/>
              <a:defRPr>
                <a:solidFill>
                  <a:schemeClr val="lt1"/>
                </a:solidFill>
              </a:defRPr>
            </a:lvl1pPr>
            <a:lvl2pPr marL="824674" lvl="1" indent="-352777" algn="l">
              <a:lnSpc>
                <a:spcPct val="90000"/>
              </a:lnSpc>
              <a:spcBef>
                <a:spcPts val="481"/>
              </a:spcBef>
              <a:spcAft>
                <a:spcPts val="0"/>
              </a:spcAft>
              <a:buClr>
                <a:schemeClr val="lt1"/>
              </a:buClr>
              <a:buSzPts val="2560"/>
              <a:buChar char="•"/>
              <a:defRPr>
                <a:solidFill>
                  <a:schemeClr val="lt1"/>
                </a:solidFill>
              </a:defRPr>
            </a:lvl2pPr>
            <a:lvl3pPr marL="1237010" lvl="2" indent="-328322" algn="l">
              <a:lnSpc>
                <a:spcPct val="90000"/>
              </a:lnSpc>
              <a:spcBef>
                <a:spcPts val="481"/>
              </a:spcBef>
              <a:spcAft>
                <a:spcPts val="0"/>
              </a:spcAft>
              <a:buClr>
                <a:schemeClr val="lt1"/>
              </a:buClr>
              <a:buSzPts val="2133"/>
              <a:buChar char="•"/>
              <a:defRPr>
                <a:solidFill>
                  <a:schemeClr val="lt1"/>
                </a:solidFill>
              </a:defRPr>
            </a:lvl3pPr>
            <a:lvl4pPr marL="1649348" lvl="3" indent="-316124" algn="l">
              <a:lnSpc>
                <a:spcPct val="90000"/>
              </a:lnSpc>
              <a:spcBef>
                <a:spcPts val="481"/>
              </a:spcBef>
              <a:spcAft>
                <a:spcPts val="0"/>
              </a:spcAft>
              <a:buClr>
                <a:schemeClr val="lt1"/>
              </a:buClr>
              <a:buSzPts val="1920"/>
              <a:buChar char="•"/>
              <a:defRPr>
                <a:solidFill>
                  <a:schemeClr val="lt1"/>
                </a:solidFill>
              </a:defRPr>
            </a:lvl4pPr>
            <a:lvl5pPr marL="2061684" lvl="4" indent="-316125" algn="l">
              <a:lnSpc>
                <a:spcPct val="90000"/>
              </a:lnSpc>
              <a:spcBef>
                <a:spcPts val="481"/>
              </a:spcBef>
              <a:spcAft>
                <a:spcPts val="0"/>
              </a:spcAft>
              <a:buClr>
                <a:schemeClr val="lt1"/>
              </a:buClr>
              <a:buSzPts val="1920"/>
              <a:buChar char="•"/>
              <a:defRPr>
                <a:solidFill>
                  <a:schemeClr val="lt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19" name="Google Shape;119;p34"/>
          <p:cNvSpPr txBox="1">
            <a:spLocks noGrp="1"/>
          </p:cNvSpPr>
          <p:nvPr>
            <p:ph type="body" idx="3"/>
          </p:nvPr>
        </p:nvSpPr>
        <p:spPr>
          <a:xfrm>
            <a:off x="6172200" y="1254643"/>
            <a:ext cx="5183188" cy="559317"/>
          </a:xfrm>
          <a:prstGeom prst="rect">
            <a:avLst/>
          </a:prstGeom>
          <a:noFill/>
          <a:ln>
            <a:noFill/>
          </a:ln>
        </p:spPr>
        <p:txBody>
          <a:bodyPr spcFirstLastPara="1" wrap="square" lIns="91425" tIns="45700" rIns="91425" bIns="45700" anchor="b" anchorCtr="0">
            <a:normAutofit/>
          </a:bodyPr>
          <a:lstStyle>
            <a:lvl1pPr marL="412336" lvl="0" indent="-206168" algn="l">
              <a:lnSpc>
                <a:spcPct val="90000"/>
              </a:lnSpc>
              <a:spcBef>
                <a:spcPts val="962"/>
              </a:spcBef>
              <a:spcAft>
                <a:spcPts val="0"/>
              </a:spcAft>
              <a:buClr>
                <a:schemeClr val="accent1"/>
              </a:buClr>
              <a:buSzPts val="2560"/>
              <a:buNone/>
              <a:defRPr sz="2309" b="1">
                <a:solidFill>
                  <a:schemeClr val="accent1"/>
                </a:solidFill>
              </a:defRPr>
            </a:lvl1pPr>
            <a:lvl2pPr marL="824674" lvl="1" indent="-206168" algn="l">
              <a:lnSpc>
                <a:spcPct val="90000"/>
              </a:lnSpc>
              <a:spcBef>
                <a:spcPts val="481"/>
              </a:spcBef>
              <a:spcAft>
                <a:spcPts val="0"/>
              </a:spcAft>
              <a:buClr>
                <a:schemeClr val="dk1"/>
              </a:buClr>
              <a:buSzPts val="2133"/>
              <a:buNone/>
              <a:defRPr sz="1924" b="1"/>
            </a:lvl2pPr>
            <a:lvl3pPr marL="1237010" lvl="2" indent="-206168" algn="l">
              <a:lnSpc>
                <a:spcPct val="90000"/>
              </a:lnSpc>
              <a:spcBef>
                <a:spcPts val="481"/>
              </a:spcBef>
              <a:spcAft>
                <a:spcPts val="0"/>
              </a:spcAft>
              <a:buClr>
                <a:schemeClr val="dk1"/>
              </a:buClr>
              <a:buSzPts val="1920"/>
              <a:buNone/>
              <a:defRPr sz="1731" b="1"/>
            </a:lvl3pPr>
            <a:lvl4pPr marL="1649348" lvl="3" indent="-206168" algn="l">
              <a:lnSpc>
                <a:spcPct val="90000"/>
              </a:lnSpc>
              <a:spcBef>
                <a:spcPts val="481"/>
              </a:spcBef>
              <a:spcAft>
                <a:spcPts val="0"/>
              </a:spcAft>
              <a:buClr>
                <a:schemeClr val="dk1"/>
              </a:buClr>
              <a:buSzPts val="1707"/>
              <a:buNone/>
              <a:defRPr sz="1540" b="1"/>
            </a:lvl4pPr>
            <a:lvl5pPr marL="2061684" lvl="4" indent="-206168" algn="l">
              <a:lnSpc>
                <a:spcPct val="90000"/>
              </a:lnSpc>
              <a:spcBef>
                <a:spcPts val="481"/>
              </a:spcBef>
              <a:spcAft>
                <a:spcPts val="0"/>
              </a:spcAft>
              <a:buClr>
                <a:schemeClr val="dk1"/>
              </a:buClr>
              <a:buSzPts val="1707"/>
              <a:buNone/>
              <a:defRPr sz="1540" b="1"/>
            </a:lvl5pPr>
            <a:lvl6pPr marL="2474020" lvl="5" indent="-206168" algn="l">
              <a:lnSpc>
                <a:spcPct val="90000"/>
              </a:lnSpc>
              <a:spcBef>
                <a:spcPts val="481"/>
              </a:spcBef>
              <a:spcAft>
                <a:spcPts val="0"/>
              </a:spcAft>
              <a:buClr>
                <a:schemeClr val="dk1"/>
              </a:buClr>
              <a:buSzPts val="1707"/>
              <a:buNone/>
              <a:defRPr sz="1540" b="1"/>
            </a:lvl6pPr>
            <a:lvl7pPr marL="2886357" lvl="6" indent="-206168" algn="l">
              <a:lnSpc>
                <a:spcPct val="90000"/>
              </a:lnSpc>
              <a:spcBef>
                <a:spcPts val="481"/>
              </a:spcBef>
              <a:spcAft>
                <a:spcPts val="0"/>
              </a:spcAft>
              <a:buClr>
                <a:schemeClr val="dk1"/>
              </a:buClr>
              <a:buSzPts val="1707"/>
              <a:buNone/>
              <a:defRPr sz="1540" b="1"/>
            </a:lvl7pPr>
            <a:lvl8pPr marL="3298693" lvl="7" indent="-206168" algn="l">
              <a:lnSpc>
                <a:spcPct val="90000"/>
              </a:lnSpc>
              <a:spcBef>
                <a:spcPts val="481"/>
              </a:spcBef>
              <a:spcAft>
                <a:spcPts val="0"/>
              </a:spcAft>
              <a:buClr>
                <a:schemeClr val="dk1"/>
              </a:buClr>
              <a:buSzPts val="1707"/>
              <a:buNone/>
              <a:defRPr sz="1540" b="1"/>
            </a:lvl8pPr>
            <a:lvl9pPr marL="3711030" lvl="8" indent="-206168" algn="l">
              <a:lnSpc>
                <a:spcPct val="90000"/>
              </a:lnSpc>
              <a:spcBef>
                <a:spcPts val="481"/>
              </a:spcBef>
              <a:spcAft>
                <a:spcPts val="0"/>
              </a:spcAft>
              <a:buClr>
                <a:schemeClr val="dk1"/>
              </a:buClr>
              <a:buSzPts val="1707"/>
              <a:buNone/>
              <a:defRPr sz="1540" b="1"/>
            </a:lvl9pPr>
          </a:lstStyle>
          <a:p>
            <a:endParaRPr/>
          </a:p>
        </p:txBody>
      </p:sp>
      <p:sp>
        <p:nvSpPr>
          <p:cNvPr id="120" name="Google Shape;120;p34"/>
          <p:cNvSpPr txBox="1">
            <a:spLocks noGrp="1"/>
          </p:cNvSpPr>
          <p:nvPr>
            <p:ph type="body" idx="4"/>
          </p:nvPr>
        </p:nvSpPr>
        <p:spPr>
          <a:xfrm>
            <a:off x="6172200" y="1813959"/>
            <a:ext cx="5183188" cy="4193436"/>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lt1"/>
              </a:buClr>
              <a:buSzPts val="2987"/>
              <a:buChar char="•"/>
              <a:defRPr>
                <a:solidFill>
                  <a:schemeClr val="lt1"/>
                </a:solidFill>
              </a:defRPr>
            </a:lvl1pPr>
            <a:lvl2pPr marL="824674" lvl="1" indent="-352777" algn="l">
              <a:lnSpc>
                <a:spcPct val="90000"/>
              </a:lnSpc>
              <a:spcBef>
                <a:spcPts val="481"/>
              </a:spcBef>
              <a:spcAft>
                <a:spcPts val="0"/>
              </a:spcAft>
              <a:buClr>
                <a:schemeClr val="lt1"/>
              </a:buClr>
              <a:buSzPts val="2560"/>
              <a:buChar char="•"/>
              <a:defRPr>
                <a:solidFill>
                  <a:schemeClr val="lt1"/>
                </a:solidFill>
              </a:defRPr>
            </a:lvl2pPr>
            <a:lvl3pPr marL="1237010" lvl="2" indent="-328322" algn="l">
              <a:lnSpc>
                <a:spcPct val="90000"/>
              </a:lnSpc>
              <a:spcBef>
                <a:spcPts val="481"/>
              </a:spcBef>
              <a:spcAft>
                <a:spcPts val="0"/>
              </a:spcAft>
              <a:buClr>
                <a:schemeClr val="lt1"/>
              </a:buClr>
              <a:buSzPts val="2133"/>
              <a:buChar char="•"/>
              <a:defRPr>
                <a:solidFill>
                  <a:schemeClr val="lt1"/>
                </a:solidFill>
              </a:defRPr>
            </a:lvl3pPr>
            <a:lvl4pPr marL="1649348" lvl="3" indent="-316124" algn="l">
              <a:lnSpc>
                <a:spcPct val="90000"/>
              </a:lnSpc>
              <a:spcBef>
                <a:spcPts val="481"/>
              </a:spcBef>
              <a:spcAft>
                <a:spcPts val="0"/>
              </a:spcAft>
              <a:buClr>
                <a:schemeClr val="lt1"/>
              </a:buClr>
              <a:buSzPts val="1920"/>
              <a:buChar char="•"/>
              <a:defRPr>
                <a:solidFill>
                  <a:schemeClr val="lt1"/>
                </a:solidFill>
              </a:defRPr>
            </a:lvl4pPr>
            <a:lvl5pPr marL="2061684" lvl="4" indent="-316125" algn="l">
              <a:lnSpc>
                <a:spcPct val="90000"/>
              </a:lnSpc>
              <a:spcBef>
                <a:spcPts val="481"/>
              </a:spcBef>
              <a:spcAft>
                <a:spcPts val="0"/>
              </a:spcAft>
              <a:buClr>
                <a:schemeClr val="lt1"/>
              </a:buClr>
              <a:buSzPts val="1920"/>
              <a:buChar char="•"/>
              <a:defRPr>
                <a:solidFill>
                  <a:schemeClr val="lt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21" name="Google Shape;121;p34"/>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22" name="Google Shape;122;p34"/>
          <p:cNvPicPr preferRelativeResize="0"/>
          <p:nvPr/>
        </p:nvPicPr>
        <p:blipFill rotWithShape="1">
          <a:blip r:embed="rId2">
            <a:alphaModFix/>
          </a:blip>
          <a:srcRect/>
          <a:stretch/>
        </p:blipFill>
        <p:spPr>
          <a:xfrm>
            <a:off x="181358" y="6338810"/>
            <a:ext cx="2180314" cy="298703"/>
          </a:xfrm>
          <a:prstGeom prst="rect">
            <a:avLst/>
          </a:prstGeom>
          <a:noFill/>
          <a:ln>
            <a:noFill/>
          </a:ln>
        </p:spPr>
      </p:pic>
      <p:sp>
        <p:nvSpPr>
          <p:cNvPr id="123" name="Google Shape;123;p34"/>
          <p:cNvSpPr txBox="1">
            <a:spLocks noGrp="1"/>
          </p:cNvSpPr>
          <p:nvPr>
            <p:ph type="title"/>
          </p:nvPr>
        </p:nvSpPr>
        <p:spPr>
          <a:xfrm>
            <a:off x="838202" y="365125"/>
            <a:ext cx="10515600" cy="8895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693"/>
              <a:buFont typeface="Russo One"/>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6158913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White Comparison">
  <p:cSld name="White Comparison">
    <p:spTree>
      <p:nvGrpSpPr>
        <p:cNvPr id="1" name="Shape 124"/>
        <p:cNvGrpSpPr/>
        <p:nvPr/>
      </p:nvGrpSpPr>
      <p:grpSpPr>
        <a:xfrm>
          <a:off x="0" y="0"/>
          <a:ext cx="0" cy="0"/>
          <a:chOff x="0" y="0"/>
          <a:chExt cx="0" cy="0"/>
        </a:xfrm>
      </p:grpSpPr>
      <p:sp>
        <p:nvSpPr>
          <p:cNvPr id="125" name="Google Shape;125;p35"/>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26" name="Google Shape;126;p35"/>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27" name="Google Shape;127;p35"/>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28" name="Google Shape;128;p35"/>
          <p:cNvPicPr preferRelativeResize="0"/>
          <p:nvPr/>
        </p:nvPicPr>
        <p:blipFill rotWithShape="1">
          <a:blip r:embed="rId2">
            <a:alphaModFix/>
          </a:blip>
          <a:srcRect/>
          <a:stretch/>
        </p:blipFill>
        <p:spPr>
          <a:xfrm>
            <a:off x="181358" y="6338810"/>
            <a:ext cx="2180314" cy="298703"/>
          </a:xfrm>
          <a:prstGeom prst="rect">
            <a:avLst/>
          </a:prstGeom>
          <a:noFill/>
          <a:ln>
            <a:noFill/>
          </a:ln>
        </p:spPr>
      </p:pic>
      <p:sp>
        <p:nvSpPr>
          <p:cNvPr id="129" name="Google Shape;129;p35"/>
          <p:cNvSpPr txBox="1">
            <a:spLocks noGrp="1"/>
          </p:cNvSpPr>
          <p:nvPr>
            <p:ph type="body" idx="1"/>
          </p:nvPr>
        </p:nvSpPr>
        <p:spPr>
          <a:xfrm>
            <a:off x="839790" y="1254644"/>
            <a:ext cx="5157787" cy="568842"/>
          </a:xfrm>
          <a:prstGeom prst="rect">
            <a:avLst/>
          </a:prstGeom>
          <a:noFill/>
          <a:ln>
            <a:noFill/>
          </a:ln>
        </p:spPr>
        <p:txBody>
          <a:bodyPr spcFirstLastPara="1" wrap="square" lIns="91425" tIns="45700" rIns="91425" bIns="45700" anchor="b" anchorCtr="0">
            <a:normAutofit/>
          </a:bodyPr>
          <a:lstStyle>
            <a:lvl1pPr marL="412336" lvl="0" indent="-206168" algn="l">
              <a:lnSpc>
                <a:spcPct val="90000"/>
              </a:lnSpc>
              <a:spcBef>
                <a:spcPts val="962"/>
              </a:spcBef>
              <a:spcAft>
                <a:spcPts val="0"/>
              </a:spcAft>
              <a:buClr>
                <a:schemeClr val="accent3"/>
              </a:buClr>
              <a:buSzPts val="2560"/>
              <a:buNone/>
              <a:defRPr sz="2309" b="1">
                <a:solidFill>
                  <a:schemeClr val="accent3"/>
                </a:solidFill>
              </a:defRPr>
            </a:lvl1pPr>
            <a:lvl2pPr marL="824674" lvl="1" indent="-206168" algn="l">
              <a:lnSpc>
                <a:spcPct val="90000"/>
              </a:lnSpc>
              <a:spcBef>
                <a:spcPts val="481"/>
              </a:spcBef>
              <a:spcAft>
                <a:spcPts val="0"/>
              </a:spcAft>
              <a:buClr>
                <a:schemeClr val="dk1"/>
              </a:buClr>
              <a:buSzPts val="2133"/>
              <a:buNone/>
              <a:defRPr sz="1924" b="1"/>
            </a:lvl2pPr>
            <a:lvl3pPr marL="1237010" lvl="2" indent="-206168" algn="l">
              <a:lnSpc>
                <a:spcPct val="90000"/>
              </a:lnSpc>
              <a:spcBef>
                <a:spcPts val="481"/>
              </a:spcBef>
              <a:spcAft>
                <a:spcPts val="0"/>
              </a:spcAft>
              <a:buClr>
                <a:schemeClr val="dk1"/>
              </a:buClr>
              <a:buSzPts val="1920"/>
              <a:buNone/>
              <a:defRPr sz="1731" b="1"/>
            </a:lvl3pPr>
            <a:lvl4pPr marL="1649348" lvl="3" indent="-206168" algn="l">
              <a:lnSpc>
                <a:spcPct val="90000"/>
              </a:lnSpc>
              <a:spcBef>
                <a:spcPts val="481"/>
              </a:spcBef>
              <a:spcAft>
                <a:spcPts val="0"/>
              </a:spcAft>
              <a:buClr>
                <a:schemeClr val="dk1"/>
              </a:buClr>
              <a:buSzPts val="1707"/>
              <a:buNone/>
              <a:defRPr sz="1540" b="1"/>
            </a:lvl4pPr>
            <a:lvl5pPr marL="2061684" lvl="4" indent="-206168" algn="l">
              <a:lnSpc>
                <a:spcPct val="90000"/>
              </a:lnSpc>
              <a:spcBef>
                <a:spcPts val="481"/>
              </a:spcBef>
              <a:spcAft>
                <a:spcPts val="0"/>
              </a:spcAft>
              <a:buClr>
                <a:schemeClr val="dk1"/>
              </a:buClr>
              <a:buSzPts val="1707"/>
              <a:buNone/>
              <a:defRPr sz="1540" b="1"/>
            </a:lvl5pPr>
            <a:lvl6pPr marL="2474020" lvl="5" indent="-206168" algn="l">
              <a:lnSpc>
                <a:spcPct val="90000"/>
              </a:lnSpc>
              <a:spcBef>
                <a:spcPts val="481"/>
              </a:spcBef>
              <a:spcAft>
                <a:spcPts val="0"/>
              </a:spcAft>
              <a:buClr>
                <a:schemeClr val="dk1"/>
              </a:buClr>
              <a:buSzPts val="1707"/>
              <a:buNone/>
              <a:defRPr sz="1540" b="1"/>
            </a:lvl6pPr>
            <a:lvl7pPr marL="2886357" lvl="6" indent="-206168" algn="l">
              <a:lnSpc>
                <a:spcPct val="90000"/>
              </a:lnSpc>
              <a:spcBef>
                <a:spcPts val="481"/>
              </a:spcBef>
              <a:spcAft>
                <a:spcPts val="0"/>
              </a:spcAft>
              <a:buClr>
                <a:schemeClr val="dk1"/>
              </a:buClr>
              <a:buSzPts val="1707"/>
              <a:buNone/>
              <a:defRPr sz="1540" b="1"/>
            </a:lvl7pPr>
            <a:lvl8pPr marL="3298693" lvl="7" indent="-206168" algn="l">
              <a:lnSpc>
                <a:spcPct val="90000"/>
              </a:lnSpc>
              <a:spcBef>
                <a:spcPts val="481"/>
              </a:spcBef>
              <a:spcAft>
                <a:spcPts val="0"/>
              </a:spcAft>
              <a:buClr>
                <a:schemeClr val="dk1"/>
              </a:buClr>
              <a:buSzPts val="1707"/>
              <a:buNone/>
              <a:defRPr sz="1540" b="1"/>
            </a:lvl8pPr>
            <a:lvl9pPr marL="3711030" lvl="8" indent="-206168" algn="l">
              <a:lnSpc>
                <a:spcPct val="90000"/>
              </a:lnSpc>
              <a:spcBef>
                <a:spcPts val="481"/>
              </a:spcBef>
              <a:spcAft>
                <a:spcPts val="0"/>
              </a:spcAft>
              <a:buClr>
                <a:schemeClr val="dk1"/>
              </a:buClr>
              <a:buSzPts val="1707"/>
              <a:buNone/>
              <a:defRPr sz="1540" b="1"/>
            </a:lvl9pPr>
          </a:lstStyle>
          <a:p>
            <a:endParaRPr/>
          </a:p>
        </p:txBody>
      </p:sp>
      <p:sp>
        <p:nvSpPr>
          <p:cNvPr id="130" name="Google Shape;130;p35"/>
          <p:cNvSpPr txBox="1">
            <a:spLocks noGrp="1"/>
          </p:cNvSpPr>
          <p:nvPr>
            <p:ph type="body" idx="2"/>
          </p:nvPr>
        </p:nvSpPr>
        <p:spPr>
          <a:xfrm>
            <a:off x="839790" y="1813959"/>
            <a:ext cx="5157787" cy="4193436"/>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dk1"/>
              </a:buClr>
              <a:buSzPts val="2987"/>
              <a:buChar char="•"/>
              <a:defRPr>
                <a:solidFill>
                  <a:schemeClr val="dk1"/>
                </a:solidFill>
              </a:defRPr>
            </a:lvl1pPr>
            <a:lvl2pPr marL="824674" lvl="1" indent="-352777" algn="l">
              <a:lnSpc>
                <a:spcPct val="90000"/>
              </a:lnSpc>
              <a:spcBef>
                <a:spcPts val="481"/>
              </a:spcBef>
              <a:spcAft>
                <a:spcPts val="0"/>
              </a:spcAft>
              <a:buClr>
                <a:schemeClr val="dk1"/>
              </a:buClr>
              <a:buSzPts val="2560"/>
              <a:buChar char="•"/>
              <a:defRPr>
                <a:solidFill>
                  <a:schemeClr val="dk1"/>
                </a:solidFill>
              </a:defRPr>
            </a:lvl2pPr>
            <a:lvl3pPr marL="1237010" lvl="2" indent="-328322" algn="l">
              <a:lnSpc>
                <a:spcPct val="90000"/>
              </a:lnSpc>
              <a:spcBef>
                <a:spcPts val="481"/>
              </a:spcBef>
              <a:spcAft>
                <a:spcPts val="0"/>
              </a:spcAft>
              <a:buClr>
                <a:schemeClr val="dk1"/>
              </a:buClr>
              <a:buSzPts val="2133"/>
              <a:buChar char="•"/>
              <a:defRPr>
                <a:solidFill>
                  <a:schemeClr val="dk1"/>
                </a:solidFill>
              </a:defRPr>
            </a:lvl3pPr>
            <a:lvl4pPr marL="1649348" lvl="3" indent="-316124" algn="l">
              <a:lnSpc>
                <a:spcPct val="90000"/>
              </a:lnSpc>
              <a:spcBef>
                <a:spcPts val="481"/>
              </a:spcBef>
              <a:spcAft>
                <a:spcPts val="0"/>
              </a:spcAft>
              <a:buClr>
                <a:schemeClr val="dk1"/>
              </a:buClr>
              <a:buSzPts val="1920"/>
              <a:buChar char="•"/>
              <a:defRPr>
                <a:solidFill>
                  <a:schemeClr val="dk1"/>
                </a:solidFill>
              </a:defRPr>
            </a:lvl4pPr>
            <a:lvl5pPr marL="2061684" lvl="4" indent="-316125" algn="l">
              <a:lnSpc>
                <a:spcPct val="90000"/>
              </a:lnSpc>
              <a:spcBef>
                <a:spcPts val="481"/>
              </a:spcBef>
              <a:spcAft>
                <a:spcPts val="0"/>
              </a:spcAft>
              <a:buClr>
                <a:schemeClr val="dk1"/>
              </a:buClr>
              <a:buSzPts val="1920"/>
              <a:buChar char="•"/>
              <a:defRPr>
                <a:solidFill>
                  <a:schemeClr val="dk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31" name="Google Shape;131;p35"/>
          <p:cNvSpPr txBox="1">
            <a:spLocks noGrp="1"/>
          </p:cNvSpPr>
          <p:nvPr>
            <p:ph type="body" idx="3"/>
          </p:nvPr>
        </p:nvSpPr>
        <p:spPr>
          <a:xfrm>
            <a:off x="6172200" y="1254643"/>
            <a:ext cx="5183188" cy="559317"/>
          </a:xfrm>
          <a:prstGeom prst="rect">
            <a:avLst/>
          </a:prstGeom>
          <a:noFill/>
          <a:ln>
            <a:noFill/>
          </a:ln>
        </p:spPr>
        <p:txBody>
          <a:bodyPr spcFirstLastPara="1" wrap="square" lIns="91425" tIns="45700" rIns="91425" bIns="45700" anchor="b" anchorCtr="0">
            <a:normAutofit/>
          </a:bodyPr>
          <a:lstStyle>
            <a:lvl1pPr marL="412336" lvl="0" indent="-206168" algn="l">
              <a:lnSpc>
                <a:spcPct val="90000"/>
              </a:lnSpc>
              <a:spcBef>
                <a:spcPts val="962"/>
              </a:spcBef>
              <a:spcAft>
                <a:spcPts val="0"/>
              </a:spcAft>
              <a:buClr>
                <a:schemeClr val="accent3"/>
              </a:buClr>
              <a:buSzPts val="2560"/>
              <a:buNone/>
              <a:defRPr sz="2309" b="1">
                <a:solidFill>
                  <a:schemeClr val="accent3"/>
                </a:solidFill>
              </a:defRPr>
            </a:lvl1pPr>
            <a:lvl2pPr marL="824674" lvl="1" indent="-206168" algn="l">
              <a:lnSpc>
                <a:spcPct val="90000"/>
              </a:lnSpc>
              <a:spcBef>
                <a:spcPts val="481"/>
              </a:spcBef>
              <a:spcAft>
                <a:spcPts val="0"/>
              </a:spcAft>
              <a:buClr>
                <a:schemeClr val="dk1"/>
              </a:buClr>
              <a:buSzPts val="2133"/>
              <a:buNone/>
              <a:defRPr sz="1924" b="1"/>
            </a:lvl2pPr>
            <a:lvl3pPr marL="1237010" lvl="2" indent="-206168" algn="l">
              <a:lnSpc>
                <a:spcPct val="90000"/>
              </a:lnSpc>
              <a:spcBef>
                <a:spcPts val="481"/>
              </a:spcBef>
              <a:spcAft>
                <a:spcPts val="0"/>
              </a:spcAft>
              <a:buClr>
                <a:schemeClr val="dk1"/>
              </a:buClr>
              <a:buSzPts val="1920"/>
              <a:buNone/>
              <a:defRPr sz="1731" b="1"/>
            </a:lvl3pPr>
            <a:lvl4pPr marL="1649348" lvl="3" indent="-206168" algn="l">
              <a:lnSpc>
                <a:spcPct val="90000"/>
              </a:lnSpc>
              <a:spcBef>
                <a:spcPts val="481"/>
              </a:spcBef>
              <a:spcAft>
                <a:spcPts val="0"/>
              </a:spcAft>
              <a:buClr>
                <a:schemeClr val="dk1"/>
              </a:buClr>
              <a:buSzPts val="1707"/>
              <a:buNone/>
              <a:defRPr sz="1540" b="1"/>
            </a:lvl4pPr>
            <a:lvl5pPr marL="2061684" lvl="4" indent="-206168" algn="l">
              <a:lnSpc>
                <a:spcPct val="90000"/>
              </a:lnSpc>
              <a:spcBef>
                <a:spcPts val="481"/>
              </a:spcBef>
              <a:spcAft>
                <a:spcPts val="0"/>
              </a:spcAft>
              <a:buClr>
                <a:schemeClr val="dk1"/>
              </a:buClr>
              <a:buSzPts val="1707"/>
              <a:buNone/>
              <a:defRPr sz="1540" b="1"/>
            </a:lvl5pPr>
            <a:lvl6pPr marL="2474020" lvl="5" indent="-206168" algn="l">
              <a:lnSpc>
                <a:spcPct val="90000"/>
              </a:lnSpc>
              <a:spcBef>
                <a:spcPts val="481"/>
              </a:spcBef>
              <a:spcAft>
                <a:spcPts val="0"/>
              </a:spcAft>
              <a:buClr>
                <a:schemeClr val="dk1"/>
              </a:buClr>
              <a:buSzPts val="1707"/>
              <a:buNone/>
              <a:defRPr sz="1540" b="1"/>
            </a:lvl6pPr>
            <a:lvl7pPr marL="2886357" lvl="6" indent="-206168" algn="l">
              <a:lnSpc>
                <a:spcPct val="90000"/>
              </a:lnSpc>
              <a:spcBef>
                <a:spcPts val="481"/>
              </a:spcBef>
              <a:spcAft>
                <a:spcPts val="0"/>
              </a:spcAft>
              <a:buClr>
                <a:schemeClr val="dk1"/>
              </a:buClr>
              <a:buSzPts val="1707"/>
              <a:buNone/>
              <a:defRPr sz="1540" b="1"/>
            </a:lvl7pPr>
            <a:lvl8pPr marL="3298693" lvl="7" indent="-206168" algn="l">
              <a:lnSpc>
                <a:spcPct val="90000"/>
              </a:lnSpc>
              <a:spcBef>
                <a:spcPts val="481"/>
              </a:spcBef>
              <a:spcAft>
                <a:spcPts val="0"/>
              </a:spcAft>
              <a:buClr>
                <a:schemeClr val="dk1"/>
              </a:buClr>
              <a:buSzPts val="1707"/>
              <a:buNone/>
              <a:defRPr sz="1540" b="1"/>
            </a:lvl8pPr>
            <a:lvl9pPr marL="3711030" lvl="8" indent="-206168" algn="l">
              <a:lnSpc>
                <a:spcPct val="90000"/>
              </a:lnSpc>
              <a:spcBef>
                <a:spcPts val="481"/>
              </a:spcBef>
              <a:spcAft>
                <a:spcPts val="0"/>
              </a:spcAft>
              <a:buClr>
                <a:schemeClr val="dk1"/>
              </a:buClr>
              <a:buSzPts val="1707"/>
              <a:buNone/>
              <a:defRPr sz="1540" b="1"/>
            </a:lvl9pPr>
          </a:lstStyle>
          <a:p>
            <a:endParaRPr/>
          </a:p>
        </p:txBody>
      </p:sp>
      <p:sp>
        <p:nvSpPr>
          <p:cNvPr id="132" name="Google Shape;132;p35"/>
          <p:cNvSpPr txBox="1">
            <a:spLocks noGrp="1"/>
          </p:cNvSpPr>
          <p:nvPr>
            <p:ph type="body" idx="4"/>
          </p:nvPr>
        </p:nvSpPr>
        <p:spPr>
          <a:xfrm>
            <a:off x="6172200" y="1813959"/>
            <a:ext cx="5183188" cy="4193436"/>
          </a:xfrm>
          <a:prstGeom prst="rect">
            <a:avLst/>
          </a:prstGeom>
          <a:noFill/>
          <a:ln>
            <a:noFill/>
          </a:ln>
        </p:spPr>
        <p:txBody>
          <a:bodyPr spcFirstLastPara="1" wrap="square" lIns="91425" tIns="45700" rIns="91425" bIns="45700" anchor="t" anchorCtr="0">
            <a:normAutofit/>
          </a:bodyPr>
          <a:lstStyle>
            <a:lvl1pPr marL="412336" lvl="0" indent="-377230" algn="l">
              <a:lnSpc>
                <a:spcPct val="90000"/>
              </a:lnSpc>
              <a:spcBef>
                <a:spcPts val="962"/>
              </a:spcBef>
              <a:spcAft>
                <a:spcPts val="0"/>
              </a:spcAft>
              <a:buClr>
                <a:schemeClr val="dk1"/>
              </a:buClr>
              <a:buSzPts val="2987"/>
              <a:buChar char="•"/>
              <a:defRPr>
                <a:solidFill>
                  <a:schemeClr val="dk1"/>
                </a:solidFill>
              </a:defRPr>
            </a:lvl1pPr>
            <a:lvl2pPr marL="824674" lvl="1" indent="-352777" algn="l">
              <a:lnSpc>
                <a:spcPct val="90000"/>
              </a:lnSpc>
              <a:spcBef>
                <a:spcPts val="481"/>
              </a:spcBef>
              <a:spcAft>
                <a:spcPts val="0"/>
              </a:spcAft>
              <a:buClr>
                <a:schemeClr val="dk1"/>
              </a:buClr>
              <a:buSzPts val="2560"/>
              <a:buChar char="•"/>
              <a:defRPr>
                <a:solidFill>
                  <a:schemeClr val="dk1"/>
                </a:solidFill>
              </a:defRPr>
            </a:lvl2pPr>
            <a:lvl3pPr marL="1237010" lvl="2" indent="-328322" algn="l">
              <a:lnSpc>
                <a:spcPct val="90000"/>
              </a:lnSpc>
              <a:spcBef>
                <a:spcPts val="481"/>
              </a:spcBef>
              <a:spcAft>
                <a:spcPts val="0"/>
              </a:spcAft>
              <a:buClr>
                <a:schemeClr val="dk1"/>
              </a:buClr>
              <a:buSzPts val="2133"/>
              <a:buChar char="•"/>
              <a:defRPr>
                <a:solidFill>
                  <a:schemeClr val="dk1"/>
                </a:solidFill>
              </a:defRPr>
            </a:lvl3pPr>
            <a:lvl4pPr marL="1649348" lvl="3" indent="-316124" algn="l">
              <a:lnSpc>
                <a:spcPct val="90000"/>
              </a:lnSpc>
              <a:spcBef>
                <a:spcPts val="481"/>
              </a:spcBef>
              <a:spcAft>
                <a:spcPts val="0"/>
              </a:spcAft>
              <a:buClr>
                <a:schemeClr val="dk1"/>
              </a:buClr>
              <a:buSzPts val="1920"/>
              <a:buChar char="•"/>
              <a:defRPr>
                <a:solidFill>
                  <a:schemeClr val="dk1"/>
                </a:solidFill>
              </a:defRPr>
            </a:lvl4pPr>
            <a:lvl5pPr marL="2061684" lvl="4" indent="-316125" algn="l">
              <a:lnSpc>
                <a:spcPct val="90000"/>
              </a:lnSpc>
              <a:spcBef>
                <a:spcPts val="481"/>
              </a:spcBef>
              <a:spcAft>
                <a:spcPts val="0"/>
              </a:spcAft>
              <a:buClr>
                <a:schemeClr val="dk1"/>
              </a:buClr>
              <a:buSzPts val="1920"/>
              <a:buChar char="•"/>
              <a:defRPr>
                <a:solidFill>
                  <a:schemeClr val="dk1"/>
                </a:solidFill>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133" name="Google Shape;133;p35"/>
          <p:cNvSpPr txBox="1">
            <a:spLocks noGrp="1"/>
          </p:cNvSpPr>
          <p:nvPr>
            <p:ph type="title"/>
          </p:nvPr>
        </p:nvSpPr>
        <p:spPr>
          <a:xfrm>
            <a:off x="838202" y="365125"/>
            <a:ext cx="10515600" cy="8895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693"/>
              <a:buFont typeface="Russo One"/>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481815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lue Content with Caption" type="objTx">
  <p:cSld name="Blue Content with Caption">
    <p:bg>
      <p:bgPr>
        <a:solidFill>
          <a:schemeClr val="dk2"/>
        </a:solidFill>
        <a:effectLst/>
      </p:bgPr>
    </p:bg>
    <p:spTree>
      <p:nvGrpSpPr>
        <p:cNvPr id="1" name="Shape 134"/>
        <p:cNvGrpSpPr/>
        <p:nvPr/>
      </p:nvGrpSpPr>
      <p:grpSpPr>
        <a:xfrm>
          <a:off x="0" y="0"/>
          <a:ext cx="0" cy="0"/>
          <a:chOff x="0" y="0"/>
          <a:chExt cx="0" cy="0"/>
        </a:xfrm>
      </p:grpSpPr>
      <p:sp>
        <p:nvSpPr>
          <p:cNvPr id="135" name="Google Shape;135;p36"/>
          <p:cNvSpPr txBox="1">
            <a:spLocks noGrp="1"/>
          </p:cNvSpPr>
          <p:nvPr>
            <p:ph type="title"/>
          </p:nvPr>
        </p:nvSpPr>
        <p:spPr>
          <a:xfrm>
            <a:off x="839790" y="457200"/>
            <a:ext cx="3932237" cy="99964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413"/>
              <a:buFont typeface="Russo One"/>
              <a:buNone/>
              <a:defRPr sz="3078">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36"/>
          <p:cNvSpPr txBox="1">
            <a:spLocks noGrp="1"/>
          </p:cNvSpPr>
          <p:nvPr>
            <p:ph type="body" idx="1"/>
          </p:nvPr>
        </p:nvSpPr>
        <p:spPr>
          <a:xfrm>
            <a:off x="5183188" y="457203"/>
            <a:ext cx="6172200" cy="5403850"/>
          </a:xfrm>
          <a:prstGeom prst="rect">
            <a:avLst/>
          </a:prstGeom>
          <a:noFill/>
          <a:ln>
            <a:noFill/>
          </a:ln>
        </p:spPr>
        <p:txBody>
          <a:bodyPr spcFirstLastPara="1" wrap="square" lIns="91425" tIns="45700" rIns="91425" bIns="45700" anchor="t" anchorCtr="0">
            <a:normAutofit/>
          </a:bodyPr>
          <a:lstStyle>
            <a:lvl1pPr marL="412336" lvl="0" indent="-401627" algn="l">
              <a:lnSpc>
                <a:spcPct val="90000"/>
              </a:lnSpc>
              <a:spcBef>
                <a:spcPts val="962"/>
              </a:spcBef>
              <a:spcAft>
                <a:spcPts val="0"/>
              </a:spcAft>
              <a:buClr>
                <a:schemeClr val="lt1"/>
              </a:buClr>
              <a:buSzPts val="3413"/>
              <a:buChar char="•"/>
              <a:defRPr sz="3078">
                <a:solidFill>
                  <a:schemeClr val="lt1"/>
                </a:solidFill>
              </a:defRPr>
            </a:lvl1pPr>
            <a:lvl2pPr marL="824674" lvl="1" indent="-377230" algn="l">
              <a:lnSpc>
                <a:spcPct val="90000"/>
              </a:lnSpc>
              <a:spcBef>
                <a:spcPts val="481"/>
              </a:spcBef>
              <a:spcAft>
                <a:spcPts val="0"/>
              </a:spcAft>
              <a:buClr>
                <a:schemeClr val="lt1"/>
              </a:buClr>
              <a:buSzPts val="2987"/>
              <a:buChar char="•"/>
              <a:defRPr sz="2694">
                <a:solidFill>
                  <a:schemeClr val="lt1"/>
                </a:solidFill>
              </a:defRPr>
            </a:lvl2pPr>
            <a:lvl3pPr marL="1237010" lvl="2" indent="-352777" algn="l">
              <a:lnSpc>
                <a:spcPct val="90000"/>
              </a:lnSpc>
              <a:spcBef>
                <a:spcPts val="481"/>
              </a:spcBef>
              <a:spcAft>
                <a:spcPts val="0"/>
              </a:spcAft>
              <a:buClr>
                <a:schemeClr val="lt1"/>
              </a:buClr>
              <a:buSzPts val="2560"/>
              <a:buChar char="•"/>
              <a:defRPr sz="2309">
                <a:solidFill>
                  <a:schemeClr val="lt1"/>
                </a:solidFill>
              </a:defRPr>
            </a:lvl3pPr>
            <a:lvl4pPr marL="1649348" lvl="3" indent="-328322" algn="l">
              <a:lnSpc>
                <a:spcPct val="90000"/>
              </a:lnSpc>
              <a:spcBef>
                <a:spcPts val="481"/>
              </a:spcBef>
              <a:spcAft>
                <a:spcPts val="0"/>
              </a:spcAft>
              <a:buClr>
                <a:schemeClr val="lt1"/>
              </a:buClr>
              <a:buSzPts val="2133"/>
              <a:buChar char="•"/>
              <a:defRPr sz="1924">
                <a:solidFill>
                  <a:schemeClr val="lt1"/>
                </a:solidFill>
              </a:defRPr>
            </a:lvl4pPr>
            <a:lvl5pPr marL="2061684" lvl="4" indent="-328322" algn="l">
              <a:lnSpc>
                <a:spcPct val="90000"/>
              </a:lnSpc>
              <a:spcBef>
                <a:spcPts val="481"/>
              </a:spcBef>
              <a:spcAft>
                <a:spcPts val="0"/>
              </a:spcAft>
              <a:buClr>
                <a:schemeClr val="lt1"/>
              </a:buClr>
              <a:buSzPts val="2133"/>
              <a:buChar char="•"/>
              <a:defRPr sz="1924">
                <a:solidFill>
                  <a:schemeClr val="lt1"/>
                </a:solidFill>
              </a:defRPr>
            </a:lvl5pPr>
            <a:lvl6pPr marL="2474020" lvl="5" indent="-328322" algn="l">
              <a:lnSpc>
                <a:spcPct val="90000"/>
              </a:lnSpc>
              <a:spcBef>
                <a:spcPts val="481"/>
              </a:spcBef>
              <a:spcAft>
                <a:spcPts val="0"/>
              </a:spcAft>
              <a:buClr>
                <a:schemeClr val="dk1"/>
              </a:buClr>
              <a:buSzPts val="2133"/>
              <a:buChar char="•"/>
              <a:defRPr sz="1924"/>
            </a:lvl6pPr>
            <a:lvl7pPr marL="2886357" lvl="6" indent="-328322" algn="l">
              <a:lnSpc>
                <a:spcPct val="90000"/>
              </a:lnSpc>
              <a:spcBef>
                <a:spcPts val="481"/>
              </a:spcBef>
              <a:spcAft>
                <a:spcPts val="0"/>
              </a:spcAft>
              <a:buClr>
                <a:schemeClr val="dk1"/>
              </a:buClr>
              <a:buSzPts val="2133"/>
              <a:buChar char="•"/>
              <a:defRPr sz="1924"/>
            </a:lvl7pPr>
            <a:lvl8pPr marL="3298693" lvl="7" indent="-328322" algn="l">
              <a:lnSpc>
                <a:spcPct val="90000"/>
              </a:lnSpc>
              <a:spcBef>
                <a:spcPts val="481"/>
              </a:spcBef>
              <a:spcAft>
                <a:spcPts val="0"/>
              </a:spcAft>
              <a:buClr>
                <a:schemeClr val="dk1"/>
              </a:buClr>
              <a:buSzPts val="2133"/>
              <a:buChar char="•"/>
              <a:defRPr sz="1924"/>
            </a:lvl8pPr>
            <a:lvl9pPr marL="3711030" lvl="8" indent="-328322" algn="l">
              <a:lnSpc>
                <a:spcPct val="90000"/>
              </a:lnSpc>
              <a:spcBef>
                <a:spcPts val="481"/>
              </a:spcBef>
              <a:spcAft>
                <a:spcPts val="0"/>
              </a:spcAft>
              <a:buClr>
                <a:schemeClr val="dk1"/>
              </a:buClr>
              <a:buSzPts val="2133"/>
              <a:buChar char="•"/>
              <a:defRPr sz="1924"/>
            </a:lvl9pPr>
          </a:lstStyle>
          <a:p>
            <a:endParaRPr/>
          </a:p>
        </p:txBody>
      </p:sp>
      <p:sp>
        <p:nvSpPr>
          <p:cNvPr id="137" name="Google Shape;137;p36"/>
          <p:cNvSpPr txBox="1">
            <a:spLocks noGrp="1"/>
          </p:cNvSpPr>
          <p:nvPr>
            <p:ph type="body" idx="2"/>
          </p:nvPr>
        </p:nvSpPr>
        <p:spPr>
          <a:xfrm>
            <a:off x="839790" y="1456841"/>
            <a:ext cx="3932237" cy="4412147"/>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chemeClr val="lt1"/>
              </a:buClr>
              <a:buSzPts val="1707"/>
              <a:buNone/>
              <a:defRPr sz="1540">
                <a:solidFill>
                  <a:schemeClr val="lt1"/>
                </a:solidFill>
              </a:defRPr>
            </a:lvl1pPr>
            <a:lvl2pPr marL="824674" lvl="1" indent="-206168" algn="l">
              <a:lnSpc>
                <a:spcPct val="90000"/>
              </a:lnSpc>
              <a:spcBef>
                <a:spcPts val="481"/>
              </a:spcBef>
              <a:spcAft>
                <a:spcPts val="0"/>
              </a:spcAft>
              <a:buClr>
                <a:schemeClr val="dk1"/>
              </a:buClr>
              <a:buSzPts val="1493"/>
              <a:buNone/>
              <a:defRPr sz="1347"/>
            </a:lvl2pPr>
            <a:lvl3pPr marL="1237010" lvl="2" indent="-206168" algn="l">
              <a:lnSpc>
                <a:spcPct val="90000"/>
              </a:lnSpc>
              <a:spcBef>
                <a:spcPts val="481"/>
              </a:spcBef>
              <a:spcAft>
                <a:spcPts val="0"/>
              </a:spcAft>
              <a:buClr>
                <a:schemeClr val="dk1"/>
              </a:buClr>
              <a:buSzPts val="1280"/>
              <a:buNone/>
              <a:defRPr sz="1155"/>
            </a:lvl3pPr>
            <a:lvl4pPr marL="1649348" lvl="3" indent="-206168" algn="l">
              <a:lnSpc>
                <a:spcPct val="90000"/>
              </a:lnSpc>
              <a:spcBef>
                <a:spcPts val="481"/>
              </a:spcBef>
              <a:spcAft>
                <a:spcPts val="0"/>
              </a:spcAft>
              <a:buClr>
                <a:schemeClr val="dk1"/>
              </a:buClr>
              <a:buSzPts val="1067"/>
              <a:buNone/>
              <a:defRPr sz="962"/>
            </a:lvl4pPr>
            <a:lvl5pPr marL="2061684" lvl="4" indent="-206168" algn="l">
              <a:lnSpc>
                <a:spcPct val="90000"/>
              </a:lnSpc>
              <a:spcBef>
                <a:spcPts val="481"/>
              </a:spcBef>
              <a:spcAft>
                <a:spcPts val="0"/>
              </a:spcAft>
              <a:buClr>
                <a:schemeClr val="dk1"/>
              </a:buClr>
              <a:buSzPts val="1067"/>
              <a:buNone/>
              <a:defRPr sz="962"/>
            </a:lvl5pPr>
            <a:lvl6pPr marL="2474020" lvl="5" indent="-206168" algn="l">
              <a:lnSpc>
                <a:spcPct val="90000"/>
              </a:lnSpc>
              <a:spcBef>
                <a:spcPts val="481"/>
              </a:spcBef>
              <a:spcAft>
                <a:spcPts val="0"/>
              </a:spcAft>
              <a:buClr>
                <a:schemeClr val="dk1"/>
              </a:buClr>
              <a:buSzPts val="1067"/>
              <a:buNone/>
              <a:defRPr sz="962"/>
            </a:lvl6pPr>
            <a:lvl7pPr marL="2886357" lvl="6" indent="-206168" algn="l">
              <a:lnSpc>
                <a:spcPct val="90000"/>
              </a:lnSpc>
              <a:spcBef>
                <a:spcPts val="481"/>
              </a:spcBef>
              <a:spcAft>
                <a:spcPts val="0"/>
              </a:spcAft>
              <a:buClr>
                <a:schemeClr val="dk1"/>
              </a:buClr>
              <a:buSzPts val="1067"/>
              <a:buNone/>
              <a:defRPr sz="962"/>
            </a:lvl7pPr>
            <a:lvl8pPr marL="3298693" lvl="7" indent="-206168" algn="l">
              <a:lnSpc>
                <a:spcPct val="90000"/>
              </a:lnSpc>
              <a:spcBef>
                <a:spcPts val="481"/>
              </a:spcBef>
              <a:spcAft>
                <a:spcPts val="0"/>
              </a:spcAft>
              <a:buClr>
                <a:schemeClr val="dk1"/>
              </a:buClr>
              <a:buSzPts val="1067"/>
              <a:buNone/>
              <a:defRPr sz="962"/>
            </a:lvl8pPr>
            <a:lvl9pPr marL="3711030" lvl="8" indent="-206168" algn="l">
              <a:lnSpc>
                <a:spcPct val="90000"/>
              </a:lnSpc>
              <a:spcBef>
                <a:spcPts val="481"/>
              </a:spcBef>
              <a:spcAft>
                <a:spcPts val="0"/>
              </a:spcAft>
              <a:buClr>
                <a:schemeClr val="dk1"/>
              </a:buClr>
              <a:buSzPts val="1067"/>
              <a:buNone/>
              <a:defRPr sz="962"/>
            </a:lvl9pPr>
          </a:lstStyle>
          <a:p>
            <a:endParaRPr/>
          </a:p>
        </p:txBody>
      </p:sp>
      <p:sp>
        <p:nvSpPr>
          <p:cNvPr id="138" name="Google Shape;138;p36"/>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39" name="Google Shape;139;p36"/>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933864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White with Caption">
  <p:cSld name="White with Caption">
    <p:spTree>
      <p:nvGrpSpPr>
        <p:cNvPr id="1" name="Shape 140"/>
        <p:cNvGrpSpPr/>
        <p:nvPr/>
      </p:nvGrpSpPr>
      <p:grpSpPr>
        <a:xfrm>
          <a:off x="0" y="0"/>
          <a:ext cx="0" cy="0"/>
          <a:chOff x="0" y="0"/>
          <a:chExt cx="0" cy="0"/>
        </a:xfrm>
      </p:grpSpPr>
      <p:sp>
        <p:nvSpPr>
          <p:cNvPr id="141" name="Google Shape;141;p37"/>
          <p:cNvSpPr txBox="1">
            <a:spLocks noGrp="1"/>
          </p:cNvSpPr>
          <p:nvPr>
            <p:ph type="title"/>
          </p:nvPr>
        </p:nvSpPr>
        <p:spPr>
          <a:xfrm>
            <a:off x="839790" y="457200"/>
            <a:ext cx="3932237" cy="99964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3413"/>
              <a:buFont typeface="Russo One"/>
              <a:buNone/>
              <a:defRPr sz="3078">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7"/>
          <p:cNvSpPr txBox="1">
            <a:spLocks noGrp="1"/>
          </p:cNvSpPr>
          <p:nvPr>
            <p:ph type="body" idx="1"/>
          </p:nvPr>
        </p:nvSpPr>
        <p:spPr>
          <a:xfrm>
            <a:off x="5183188" y="457203"/>
            <a:ext cx="6172200" cy="5403850"/>
          </a:xfrm>
          <a:prstGeom prst="rect">
            <a:avLst/>
          </a:prstGeom>
          <a:noFill/>
          <a:ln>
            <a:noFill/>
          </a:ln>
        </p:spPr>
        <p:txBody>
          <a:bodyPr spcFirstLastPara="1" wrap="square" lIns="91425" tIns="45700" rIns="91425" bIns="45700" anchor="t" anchorCtr="0">
            <a:normAutofit/>
          </a:bodyPr>
          <a:lstStyle>
            <a:lvl1pPr marL="412336" lvl="0" indent="-401627" algn="l">
              <a:lnSpc>
                <a:spcPct val="90000"/>
              </a:lnSpc>
              <a:spcBef>
                <a:spcPts val="962"/>
              </a:spcBef>
              <a:spcAft>
                <a:spcPts val="0"/>
              </a:spcAft>
              <a:buClr>
                <a:schemeClr val="dk1"/>
              </a:buClr>
              <a:buSzPts val="3413"/>
              <a:buChar char="•"/>
              <a:defRPr sz="3078"/>
            </a:lvl1pPr>
            <a:lvl2pPr marL="824674" lvl="1" indent="-377230" algn="l">
              <a:lnSpc>
                <a:spcPct val="90000"/>
              </a:lnSpc>
              <a:spcBef>
                <a:spcPts val="481"/>
              </a:spcBef>
              <a:spcAft>
                <a:spcPts val="0"/>
              </a:spcAft>
              <a:buClr>
                <a:schemeClr val="dk1"/>
              </a:buClr>
              <a:buSzPts val="2987"/>
              <a:buChar char="•"/>
              <a:defRPr sz="2694"/>
            </a:lvl2pPr>
            <a:lvl3pPr marL="1237010" lvl="2" indent="-352777" algn="l">
              <a:lnSpc>
                <a:spcPct val="90000"/>
              </a:lnSpc>
              <a:spcBef>
                <a:spcPts val="481"/>
              </a:spcBef>
              <a:spcAft>
                <a:spcPts val="0"/>
              </a:spcAft>
              <a:buClr>
                <a:schemeClr val="dk1"/>
              </a:buClr>
              <a:buSzPts val="2560"/>
              <a:buChar char="•"/>
              <a:defRPr sz="2309"/>
            </a:lvl3pPr>
            <a:lvl4pPr marL="1649348" lvl="3" indent="-328322" algn="l">
              <a:lnSpc>
                <a:spcPct val="90000"/>
              </a:lnSpc>
              <a:spcBef>
                <a:spcPts val="481"/>
              </a:spcBef>
              <a:spcAft>
                <a:spcPts val="0"/>
              </a:spcAft>
              <a:buClr>
                <a:schemeClr val="dk1"/>
              </a:buClr>
              <a:buSzPts val="2133"/>
              <a:buChar char="•"/>
              <a:defRPr sz="1924"/>
            </a:lvl4pPr>
            <a:lvl5pPr marL="2061684" lvl="4" indent="-328322" algn="l">
              <a:lnSpc>
                <a:spcPct val="90000"/>
              </a:lnSpc>
              <a:spcBef>
                <a:spcPts val="481"/>
              </a:spcBef>
              <a:spcAft>
                <a:spcPts val="0"/>
              </a:spcAft>
              <a:buClr>
                <a:schemeClr val="dk1"/>
              </a:buClr>
              <a:buSzPts val="2133"/>
              <a:buChar char="•"/>
              <a:defRPr sz="1924"/>
            </a:lvl5pPr>
            <a:lvl6pPr marL="2474020" lvl="5" indent="-328322" algn="l">
              <a:lnSpc>
                <a:spcPct val="90000"/>
              </a:lnSpc>
              <a:spcBef>
                <a:spcPts val="481"/>
              </a:spcBef>
              <a:spcAft>
                <a:spcPts val="0"/>
              </a:spcAft>
              <a:buClr>
                <a:schemeClr val="dk1"/>
              </a:buClr>
              <a:buSzPts val="2133"/>
              <a:buChar char="•"/>
              <a:defRPr sz="1924"/>
            </a:lvl6pPr>
            <a:lvl7pPr marL="2886357" lvl="6" indent="-328322" algn="l">
              <a:lnSpc>
                <a:spcPct val="90000"/>
              </a:lnSpc>
              <a:spcBef>
                <a:spcPts val="481"/>
              </a:spcBef>
              <a:spcAft>
                <a:spcPts val="0"/>
              </a:spcAft>
              <a:buClr>
                <a:schemeClr val="dk1"/>
              </a:buClr>
              <a:buSzPts val="2133"/>
              <a:buChar char="•"/>
              <a:defRPr sz="1924"/>
            </a:lvl7pPr>
            <a:lvl8pPr marL="3298693" lvl="7" indent="-328322" algn="l">
              <a:lnSpc>
                <a:spcPct val="90000"/>
              </a:lnSpc>
              <a:spcBef>
                <a:spcPts val="481"/>
              </a:spcBef>
              <a:spcAft>
                <a:spcPts val="0"/>
              </a:spcAft>
              <a:buClr>
                <a:schemeClr val="dk1"/>
              </a:buClr>
              <a:buSzPts val="2133"/>
              <a:buChar char="•"/>
              <a:defRPr sz="1924"/>
            </a:lvl8pPr>
            <a:lvl9pPr marL="3711030" lvl="8" indent="-328322" algn="l">
              <a:lnSpc>
                <a:spcPct val="90000"/>
              </a:lnSpc>
              <a:spcBef>
                <a:spcPts val="481"/>
              </a:spcBef>
              <a:spcAft>
                <a:spcPts val="0"/>
              </a:spcAft>
              <a:buClr>
                <a:schemeClr val="dk1"/>
              </a:buClr>
              <a:buSzPts val="2133"/>
              <a:buChar char="•"/>
              <a:defRPr sz="1924"/>
            </a:lvl9pPr>
          </a:lstStyle>
          <a:p>
            <a:endParaRPr/>
          </a:p>
        </p:txBody>
      </p:sp>
      <p:sp>
        <p:nvSpPr>
          <p:cNvPr id="143" name="Google Shape;143;p37"/>
          <p:cNvSpPr txBox="1">
            <a:spLocks noGrp="1"/>
          </p:cNvSpPr>
          <p:nvPr>
            <p:ph type="body" idx="2"/>
          </p:nvPr>
        </p:nvSpPr>
        <p:spPr>
          <a:xfrm>
            <a:off x="839790" y="1456841"/>
            <a:ext cx="3932237" cy="4412147"/>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chemeClr val="dk1"/>
              </a:buClr>
              <a:buSzPts val="1707"/>
              <a:buNone/>
              <a:defRPr sz="1540"/>
            </a:lvl1pPr>
            <a:lvl2pPr marL="824674" lvl="1" indent="-206168" algn="l">
              <a:lnSpc>
                <a:spcPct val="90000"/>
              </a:lnSpc>
              <a:spcBef>
                <a:spcPts val="481"/>
              </a:spcBef>
              <a:spcAft>
                <a:spcPts val="0"/>
              </a:spcAft>
              <a:buClr>
                <a:schemeClr val="dk1"/>
              </a:buClr>
              <a:buSzPts val="1493"/>
              <a:buNone/>
              <a:defRPr sz="1347"/>
            </a:lvl2pPr>
            <a:lvl3pPr marL="1237010" lvl="2" indent="-206168" algn="l">
              <a:lnSpc>
                <a:spcPct val="90000"/>
              </a:lnSpc>
              <a:spcBef>
                <a:spcPts val="481"/>
              </a:spcBef>
              <a:spcAft>
                <a:spcPts val="0"/>
              </a:spcAft>
              <a:buClr>
                <a:schemeClr val="dk1"/>
              </a:buClr>
              <a:buSzPts val="1280"/>
              <a:buNone/>
              <a:defRPr sz="1155"/>
            </a:lvl3pPr>
            <a:lvl4pPr marL="1649348" lvl="3" indent="-206168" algn="l">
              <a:lnSpc>
                <a:spcPct val="90000"/>
              </a:lnSpc>
              <a:spcBef>
                <a:spcPts val="481"/>
              </a:spcBef>
              <a:spcAft>
                <a:spcPts val="0"/>
              </a:spcAft>
              <a:buClr>
                <a:schemeClr val="dk1"/>
              </a:buClr>
              <a:buSzPts val="1067"/>
              <a:buNone/>
              <a:defRPr sz="962"/>
            </a:lvl4pPr>
            <a:lvl5pPr marL="2061684" lvl="4" indent="-206168" algn="l">
              <a:lnSpc>
                <a:spcPct val="90000"/>
              </a:lnSpc>
              <a:spcBef>
                <a:spcPts val="481"/>
              </a:spcBef>
              <a:spcAft>
                <a:spcPts val="0"/>
              </a:spcAft>
              <a:buClr>
                <a:schemeClr val="dk1"/>
              </a:buClr>
              <a:buSzPts val="1067"/>
              <a:buNone/>
              <a:defRPr sz="962"/>
            </a:lvl5pPr>
            <a:lvl6pPr marL="2474020" lvl="5" indent="-206168" algn="l">
              <a:lnSpc>
                <a:spcPct val="90000"/>
              </a:lnSpc>
              <a:spcBef>
                <a:spcPts val="481"/>
              </a:spcBef>
              <a:spcAft>
                <a:spcPts val="0"/>
              </a:spcAft>
              <a:buClr>
                <a:schemeClr val="dk1"/>
              </a:buClr>
              <a:buSzPts val="1067"/>
              <a:buNone/>
              <a:defRPr sz="962"/>
            </a:lvl6pPr>
            <a:lvl7pPr marL="2886357" lvl="6" indent="-206168" algn="l">
              <a:lnSpc>
                <a:spcPct val="90000"/>
              </a:lnSpc>
              <a:spcBef>
                <a:spcPts val="481"/>
              </a:spcBef>
              <a:spcAft>
                <a:spcPts val="0"/>
              </a:spcAft>
              <a:buClr>
                <a:schemeClr val="dk1"/>
              </a:buClr>
              <a:buSzPts val="1067"/>
              <a:buNone/>
              <a:defRPr sz="962"/>
            </a:lvl7pPr>
            <a:lvl8pPr marL="3298693" lvl="7" indent="-206168" algn="l">
              <a:lnSpc>
                <a:spcPct val="90000"/>
              </a:lnSpc>
              <a:spcBef>
                <a:spcPts val="481"/>
              </a:spcBef>
              <a:spcAft>
                <a:spcPts val="0"/>
              </a:spcAft>
              <a:buClr>
                <a:schemeClr val="dk1"/>
              </a:buClr>
              <a:buSzPts val="1067"/>
              <a:buNone/>
              <a:defRPr sz="962"/>
            </a:lvl8pPr>
            <a:lvl9pPr marL="3711030" lvl="8" indent="-206168" algn="l">
              <a:lnSpc>
                <a:spcPct val="90000"/>
              </a:lnSpc>
              <a:spcBef>
                <a:spcPts val="481"/>
              </a:spcBef>
              <a:spcAft>
                <a:spcPts val="0"/>
              </a:spcAft>
              <a:buClr>
                <a:schemeClr val="dk1"/>
              </a:buClr>
              <a:buSzPts val="1067"/>
              <a:buNone/>
              <a:defRPr sz="962"/>
            </a:lvl9pPr>
          </a:lstStyle>
          <a:p>
            <a:endParaRPr/>
          </a:p>
        </p:txBody>
      </p:sp>
      <p:sp>
        <p:nvSpPr>
          <p:cNvPr id="144" name="Google Shape;144;p37"/>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45" name="Google Shape;145;p37"/>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46" name="Google Shape;146;p37"/>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47" name="Google Shape;147;p37"/>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28599967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lue Picture with Caption">
  <p:cSld name="Blue Picture with Caption">
    <p:bg>
      <p:bgPr>
        <a:solidFill>
          <a:schemeClr val="dk2"/>
        </a:solidFill>
        <a:effectLst/>
      </p:bgPr>
    </p:bg>
    <p:spTree>
      <p:nvGrpSpPr>
        <p:cNvPr id="1" name="Shape 148"/>
        <p:cNvGrpSpPr/>
        <p:nvPr/>
      </p:nvGrpSpPr>
      <p:grpSpPr>
        <a:xfrm>
          <a:off x="0" y="0"/>
          <a:ext cx="0" cy="0"/>
          <a:chOff x="0" y="0"/>
          <a:chExt cx="0" cy="0"/>
        </a:xfrm>
      </p:grpSpPr>
      <p:sp>
        <p:nvSpPr>
          <p:cNvPr id="149" name="Google Shape;149;p38"/>
          <p:cNvSpPr>
            <a:spLocks noGrp="1"/>
          </p:cNvSpPr>
          <p:nvPr>
            <p:ph type="pic" idx="2"/>
          </p:nvPr>
        </p:nvSpPr>
        <p:spPr>
          <a:xfrm>
            <a:off x="5501898" y="2"/>
            <a:ext cx="6690102" cy="6857999"/>
          </a:xfrm>
          <a:prstGeom prst="rect">
            <a:avLst/>
          </a:prstGeom>
          <a:noFill/>
          <a:ln>
            <a:noFill/>
          </a:ln>
        </p:spPr>
      </p:sp>
      <p:sp>
        <p:nvSpPr>
          <p:cNvPr id="150" name="Google Shape;150;p38"/>
          <p:cNvSpPr txBox="1">
            <a:spLocks noGrp="1"/>
          </p:cNvSpPr>
          <p:nvPr>
            <p:ph type="title"/>
          </p:nvPr>
        </p:nvSpPr>
        <p:spPr>
          <a:xfrm>
            <a:off x="839790" y="457200"/>
            <a:ext cx="3932237" cy="99964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413"/>
              <a:buFont typeface="Russo One"/>
              <a:buNone/>
              <a:defRPr sz="3078">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38"/>
          <p:cNvSpPr txBox="1">
            <a:spLocks noGrp="1"/>
          </p:cNvSpPr>
          <p:nvPr>
            <p:ph type="body" idx="1"/>
          </p:nvPr>
        </p:nvSpPr>
        <p:spPr>
          <a:xfrm>
            <a:off x="839790" y="1456841"/>
            <a:ext cx="3932237" cy="4412147"/>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chemeClr val="lt1"/>
              </a:buClr>
              <a:buSzPts val="1707"/>
              <a:buNone/>
              <a:defRPr sz="1540">
                <a:solidFill>
                  <a:schemeClr val="lt1"/>
                </a:solidFill>
              </a:defRPr>
            </a:lvl1pPr>
            <a:lvl2pPr marL="824674" lvl="1" indent="-206168" algn="l">
              <a:lnSpc>
                <a:spcPct val="90000"/>
              </a:lnSpc>
              <a:spcBef>
                <a:spcPts val="481"/>
              </a:spcBef>
              <a:spcAft>
                <a:spcPts val="0"/>
              </a:spcAft>
              <a:buClr>
                <a:schemeClr val="dk1"/>
              </a:buClr>
              <a:buSzPts val="1493"/>
              <a:buNone/>
              <a:defRPr sz="1347"/>
            </a:lvl2pPr>
            <a:lvl3pPr marL="1237010" lvl="2" indent="-206168" algn="l">
              <a:lnSpc>
                <a:spcPct val="90000"/>
              </a:lnSpc>
              <a:spcBef>
                <a:spcPts val="481"/>
              </a:spcBef>
              <a:spcAft>
                <a:spcPts val="0"/>
              </a:spcAft>
              <a:buClr>
                <a:schemeClr val="dk1"/>
              </a:buClr>
              <a:buSzPts val="1280"/>
              <a:buNone/>
              <a:defRPr sz="1155"/>
            </a:lvl3pPr>
            <a:lvl4pPr marL="1649348" lvl="3" indent="-206168" algn="l">
              <a:lnSpc>
                <a:spcPct val="90000"/>
              </a:lnSpc>
              <a:spcBef>
                <a:spcPts val="481"/>
              </a:spcBef>
              <a:spcAft>
                <a:spcPts val="0"/>
              </a:spcAft>
              <a:buClr>
                <a:schemeClr val="dk1"/>
              </a:buClr>
              <a:buSzPts val="1067"/>
              <a:buNone/>
              <a:defRPr sz="962"/>
            </a:lvl4pPr>
            <a:lvl5pPr marL="2061684" lvl="4" indent="-206168" algn="l">
              <a:lnSpc>
                <a:spcPct val="90000"/>
              </a:lnSpc>
              <a:spcBef>
                <a:spcPts val="481"/>
              </a:spcBef>
              <a:spcAft>
                <a:spcPts val="0"/>
              </a:spcAft>
              <a:buClr>
                <a:schemeClr val="dk1"/>
              </a:buClr>
              <a:buSzPts val="1067"/>
              <a:buNone/>
              <a:defRPr sz="962"/>
            </a:lvl5pPr>
            <a:lvl6pPr marL="2474020" lvl="5" indent="-206168" algn="l">
              <a:lnSpc>
                <a:spcPct val="90000"/>
              </a:lnSpc>
              <a:spcBef>
                <a:spcPts val="481"/>
              </a:spcBef>
              <a:spcAft>
                <a:spcPts val="0"/>
              </a:spcAft>
              <a:buClr>
                <a:schemeClr val="dk1"/>
              </a:buClr>
              <a:buSzPts val="1067"/>
              <a:buNone/>
              <a:defRPr sz="962"/>
            </a:lvl6pPr>
            <a:lvl7pPr marL="2886357" lvl="6" indent="-206168" algn="l">
              <a:lnSpc>
                <a:spcPct val="90000"/>
              </a:lnSpc>
              <a:spcBef>
                <a:spcPts val="481"/>
              </a:spcBef>
              <a:spcAft>
                <a:spcPts val="0"/>
              </a:spcAft>
              <a:buClr>
                <a:schemeClr val="dk1"/>
              </a:buClr>
              <a:buSzPts val="1067"/>
              <a:buNone/>
              <a:defRPr sz="962"/>
            </a:lvl7pPr>
            <a:lvl8pPr marL="3298693" lvl="7" indent="-206168" algn="l">
              <a:lnSpc>
                <a:spcPct val="90000"/>
              </a:lnSpc>
              <a:spcBef>
                <a:spcPts val="481"/>
              </a:spcBef>
              <a:spcAft>
                <a:spcPts val="0"/>
              </a:spcAft>
              <a:buClr>
                <a:schemeClr val="dk1"/>
              </a:buClr>
              <a:buSzPts val="1067"/>
              <a:buNone/>
              <a:defRPr sz="962"/>
            </a:lvl8pPr>
            <a:lvl9pPr marL="3711030" lvl="8" indent="-206168" algn="l">
              <a:lnSpc>
                <a:spcPct val="90000"/>
              </a:lnSpc>
              <a:spcBef>
                <a:spcPts val="481"/>
              </a:spcBef>
              <a:spcAft>
                <a:spcPts val="0"/>
              </a:spcAft>
              <a:buClr>
                <a:schemeClr val="dk1"/>
              </a:buClr>
              <a:buSzPts val="1067"/>
              <a:buNone/>
              <a:defRPr sz="962"/>
            </a:lvl9pPr>
          </a:lstStyle>
          <a:p>
            <a:endParaRPr/>
          </a:p>
        </p:txBody>
      </p:sp>
      <p:sp>
        <p:nvSpPr>
          <p:cNvPr id="152" name="Google Shape;152;p38"/>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53" name="Google Shape;153;p38"/>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1026185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White Picture with Caption">
  <p:cSld name="White Picture with Caption">
    <p:spTree>
      <p:nvGrpSpPr>
        <p:cNvPr id="1" name="Shape 154"/>
        <p:cNvGrpSpPr/>
        <p:nvPr/>
      </p:nvGrpSpPr>
      <p:grpSpPr>
        <a:xfrm>
          <a:off x="0" y="0"/>
          <a:ext cx="0" cy="0"/>
          <a:chOff x="0" y="0"/>
          <a:chExt cx="0" cy="0"/>
        </a:xfrm>
      </p:grpSpPr>
      <p:sp>
        <p:nvSpPr>
          <p:cNvPr id="155" name="Google Shape;155;p39"/>
          <p:cNvSpPr>
            <a:spLocks noGrp="1"/>
          </p:cNvSpPr>
          <p:nvPr>
            <p:ph type="pic" idx="2"/>
          </p:nvPr>
        </p:nvSpPr>
        <p:spPr>
          <a:xfrm>
            <a:off x="5501898" y="2"/>
            <a:ext cx="6690102" cy="6857999"/>
          </a:xfrm>
          <a:prstGeom prst="rect">
            <a:avLst/>
          </a:prstGeom>
          <a:noFill/>
          <a:ln>
            <a:noFill/>
          </a:ln>
        </p:spPr>
      </p:sp>
      <p:sp>
        <p:nvSpPr>
          <p:cNvPr id="156" name="Google Shape;156;p39"/>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57" name="Google Shape;157;p39"/>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58" name="Google Shape;158;p39"/>
          <p:cNvSpPr txBox="1">
            <a:spLocks noGrp="1"/>
          </p:cNvSpPr>
          <p:nvPr>
            <p:ph type="title"/>
          </p:nvPr>
        </p:nvSpPr>
        <p:spPr>
          <a:xfrm>
            <a:off x="839790" y="457200"/>
            <a:ext cx="3932237" cy="99964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3413"/>
              <a:buFont typeface="Russo One"/>
              <a:buNone/>
              <a:defRPr sz="3078">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39"/>
          <p:cNvSpPr txBox="1">
            <a:spLocks noGrp="1"/>
          </p:cNvSpPr>
          <p:nvPr>
            <p:ph type="body" idx="1"/>
          </p:nvPr>
        </p:nvSpPr>
        <p:spPr>
          <a:xfrm>
            <a:off x="839790" y="1456841"/>
            <a:ext cx="3932237" cy="4412147"/>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chemeClr val="dk1"/>
              </a:buClr>
              <a:buSzPts val="1707"/>
              <a:buNone/>
              <a:defRPr sz="1540"/>
            </a:lvl1pPr>
            <a:lvl2pPr marL="824674" lvl="1" indent="-206168" algn="l">
              <a:lnSpc>
                <a:spcPct val="90000"/>
              </a:lnSpc>
              <a:spcBef>
                <a:spcPts val="481"/>
              </a:spcBef>
              <a:spcAft>
                <a:spcPts val="0"/>
              </a:spcAft>
              <a:buClr>
                <a:schemeClr val="dk1"/>
              </a:buClr>
              <a:buSzPts val="1493"/>
              <a:buNone/>
              <a:defRPr sz="1347"/>
            </a:lvl2pPr>
            <a:lvl3pPr marL="1237010" lvl="2" indent="-206168" algn="l">
              <a:lnSpc>
                <a:spcPct val="90000"/>
              </a:lnSpc>
              <a:spcBef>
                <a:spcPts val="481"/>
              </a:spcBef>
              <a:spcAft>
                <a:spcPts val="0"/>
              </a:spcAft>
              <a:buClr>
                <a:schemeClr val="dk1"/>
              </a:buClr>
              <a:buSzPts val="1280"/>
              <a:buNone/>
              <a:defRPr sz="1155"/>
            </a:lvl3pPr>
            <a:lvl4pPr marL="1649348" lvl="3" indent="-206168" algn="l">
              <a:lnSpc>
                <a:spcPct val="90000"/>
              </a:lnSpc>
              <a:spcBef>
                <a:spcPts val="481"/>
              </a:spcBef>
              <a:spcAft>
                <a:spcPts val="0"/>
              </a:spcAft>
              <a:buClr>
                <a:schemeClr val="dk1"/>
              </a:buClr>
              <a:buSzPts val="1067"/>
              <a:buNone/>
              <a:defRPr sz="962"/>
            </a:lvl4pPr>
            <a:lvl5pPr marL="2061684" lvl="4" indent="-206168" algn="l">
              <a:lnSpc>
                <a:spcPct val="90000"/>
              </a:lnSpc>
              <a:spcBef>
                <a:spcPts val="481"/>
              </a:spcBef>
              <a:spcAft>
                <a:spcPts val="0"/>
              </a:spcAft>
              <a:buClr>
                <a:schemeClr val="dk1"/>
              </a:buClr>
              <a:buSzPts val="1067"/>
              <a:buNone/>
              <a:defRPr sz="962"/>
            </a:lvl5pPr>
            <a:lvl6pPr marL="2474020" lvl="5" indent="-206168" algn="l">
              <a:lnSpc>
                <a:spcPct val="90000"/>
              </a:lnSpc>
              <a:spcBef>
                <a:spcPts val="481"/>
              </a:spcBef>
              <a:spcAft>
                <a:spcPts val="0"/>
              </a:spcAft>
              <a:buClr>
                <a:schemeClr val="dk1"/>
              </a:buClr>
              <a:buSzPts val="1067"/>
              <a:buNone/>
              <a:defRPr sz="962"/>
            </a:lvl6pPr>
            <a:lvl7pPr marL="2886357" lvl="6" indent="-206168" algn="l">
              <a:lnSpc>
                <a:spcPct val="90000"/>
              </a:lnSpc>
              <a:spcBef>
                <a:spcPts val="481"/>
              </a:spcBef>
              <a:spcAft>
                <a:spcPts val="0"/>
              </a:spcAft>
              <a:buClr>
                <a:schemeClr val="dk1"/>
              </a:buClr>
              <a:buSzPts val="1067"/>
              <a:buNone/>
              <a:defRPr sz="962"/>
            </a:lvl7pPr>
            <a:lvl8pPr marL="3298693" lvl="7" indent="-206168" algn="l">
              <a:lnSpc>
                <a:spcPct val="90000"/>
              </a:lnSpc>
              <a:spcBef>
                <a:spcPts val="481"/>
              </a:spcBef>
              <a:spcAft>
                <a:spcPts val="0"/>
              </a:spcAft>
              <a:buClr>
                <a:schemeClr val="dk1"/>
              </a:buClr>
              <a:buSzPts val="1067"/>
              <a:buNone/>
              <a:defRPr sz="962"/>
            </a:lvl8pPr>
            <a:lvl9pPr marL="3711030" lvl="8" indent="-206168" algn="l">
              <a:lnSpc>
                <a:spcPct val="90000"/>
              </a:lnSpc>
              <a:spcBef>
                <a:spcPts val="481"/>
              </a:spcBef>
              <a:spcAft>
                <a:spcPts val="0"/>
              </a:spcAft>
              <a:buClr>
                <a:schemeClr val="dk1"/>
              </a:buClr>
              <a:buSzPts val="1067"/>
              <a:buNone/>
              <a:defRPr sz="962"/>
            </a:lvl9pPr>
          </a:lstStyle>
          <a:p>
            <a:endParaRPr/>
          </a:p>
        </p:txBody>
      </p:sp>
      <p:sp>
        <p:nvSpPr>
          <p:cNvPr id="160" name="Google Shape;160;p39"/>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61" name="Google Shape;161;p39"/>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29928264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lue Title Only" type="titleOnly">
  <p:cSld name="Blue Title Only">
    <p:bg>
      <p:bgPr>
        <a:solidFill>
          <a:schemeClr val="dk2"/>
        </a:solidFill>
        <a:effectLst/>
      </p:bgPr>
    </p:bg>
    <p:spTree>
      <p:nvGrpSpPr>
        <p:cNvPr id="1" name="Shape 162"/>
        <p:cNvGrpSpPr/>
        <p:nvPr/>
      </p:nvGrpSpPr>
      <p:grpSpPr>
        <a:xfrm>
          <a:off x="0" y="0"/>
          <a:ext cx="0" cy="0"/>
          <a:chOff x="0" y="0"/>
          <a:chExt cx="0" cy="0"/>
        </a:xfrm>
      </p:grpSpPr>
      <p:sp>
        <p:nvSpPr>
          <p:cNvPr id="163" name="Google Shape;163;p40"/>
          <p:cNvSpPr txBox="1">
            <a:spLocks noGrp="1"/>
          </p:cNvSpPr>
          <p:nvPr>
            <p:ph type="title"/>
          </p:nvPr>
        </p:nvSpPr>
        <p:spPr>
          <a:xfrm>
            <a:off x="912631" y="365128"/>
            <a:ext cx="10515600" cy="559908"/>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4267"/>
              <a:buFont typeface="Russo One"/>
              <a:buNone/>
              <a:defRPr sz="3849">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64" name="Google Shape;164;p40"/>
          <p:cNvPicPr preferRelativeResize="0"/>
          <p:nvPr/>
        </p:nvPicPr>
        <p:blipFill rotWithShape="1">
          <a:blip r:embed="rId2">
            <a:alphaModFix/>
          </a:blip>
          <a:srcRect/>
          <a:stretch/>
        </p:blipFill>
        <p:spPr>
          <a:xfrm>
            <a:off x="181358" y="6400802"/>
            <a:ext cx="2180314" cy="298703"/>
          </a:xfrm>
          <a:prstGeom prst="rect">
            <a:avLst/>
          </a:prstGeom>
          <a:noFill/>
          <a:ln>
            <a:noFill/>
          </a:ln>
        </p:spPr>
      </p:pic>
      <p:sp>
        <p:nvSpPr>
          <p:cNvPr id="165" name="Google Shape;165;p40"/>
          <p:cNvSpPr/>
          <p:nvPr/>
        </p:nvSpPr>
        <p:spPr>
          <a:xfrm>
            <a:off x="0"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Tree>
    <p:extLst>
      <p:ext uri="{BB962C8B-B14F-4D97-AF65-F5344CB8AC3E}">
        <p14:creationId xmlns:p14="http://schemas.microsoft.com/office/powerpoint/2010/main" val="20312676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White Title Only">
  <p:cSld name="White Title Only">
    <p:spTree>
      <p:nvGrpSpPr>
        <p:cNvPr id="1" name="Shape 166"/>
        <p:cNvGrpSpPr/>
        <p:nvPr/>
      </p:nvGrpSpPr>
      <p:grpSpPr>
        <a:xfrm>
          <a:off x="0" y="0"/>
          <a:ext cx="0" cy="0"/>
          <a:chOff x="0" y="0"/>
          <a:chExt cx="0" cy="0"/>
        </a:xfrm>
      </p:grpSpPr>
      <p:sp>
        <p:nvSpPr>
          <p:cNvPr id="167" name="Google Shape;167;p41"/>
          <p:cNvSpPr/>
          <p:nvPr/>
        </p:nvSpPr>
        <p:spPr>
          <a:xfrm>
            <a:off x="99755" y="0"/>
            <a:ext cx="78659" cy="6858000"/>
          </a:xfrm>
          <a:prstGeom prst="rect">
            <a:avLst/>
          </a:prstGeom>
          <a:solidFill>
            <a:schemeClr val="accent1"/>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68" name="Google Shape;168;p41"/>
          <p:cNvSpPr/>
          <p:nvPr/>
        </p:nvSpPr>
        <p:spPr>
          <a:xfrm>
            <a:off x="-9831" y="0"/>
            <a:ext cx="108155" cy="6858000"/>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sp>
        <p:nvSpPr>
          <p:cNvPr id="169" name="Google Shape;169;p41"/>
          <p:cNvSpPr txBox="1">
            <a:spLocks noGrp="1"/>
          </p:cNvSpPr>
          <p:nvPr>
            <p:ph type="title"/>
          </p:nvPr>
        </p:nvSpPr>
        <p:spPr>
          <a:xfrm>
            <a:off x="912631" y="365128"/>
            <a:ext cx="10515600" cy="559908"/>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4267"/>
              <a:buFont typeface="Russo One"/>
              <a:buNone/>
              <a:defRPr sz="3849">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41"/>
          <p:cNvSpPr/>
          <p:nvPr/>
        </p:nvSpPr>
        <p:spPr>
          <a:xfrm>
            <a:off x="-11262" y="6222569"/>
            <a:ext cx="2498741" cy="520993"/>
          </a:xfrm>
          <a:prstGeom prst="rect">
            <a:avLst/>
          </a:prstGeom>
          <a:solidFill>
            <a:schemeClr val="dk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1870">
              <a:solidFill>
                <a:schemeClr val="lt1"/>
              </a:solidFill>
              <a:latin typeface="Open Sans"/>
              <a:ea typeface="Open Sans"/>
              <a:cs typeface="Open Sans"/>
              <a:sym typeface="Open Sans"/>
            </a:endParaRPr>
          </a:p>
        </p:txBody>
      </p:sp>
      <p:pic>
        <p:nvPicPr>
          <p:cNvPr id="171" name="Google Shape;171;p41"/>
          <p:cNvPicPr preferRelativeResize="0"/>
          <p:nvPr/>
        </p:nvPicPr>
        <p:blipFill rotWithShape="1">
          <a:blip r:embed="rId2">
            <a:alphaModFix/>
          </a:blip>
          <a:srcRect/>
          <a:stretch/>
        </p:blipFill>
        <p:spPr>
          <a:xfrm>
            <a:off x="181358" y="6338810"/>
            <a:ext cx="2180314" cy="298703"/>
          </a:xfrm>
          <a:prstGeom prst="rect">
            <a:avLst/>
          </a:prstGeom>
          <a:noFill/>
          <a:ln>
            <a:noFill/>
          </a:ln>
        </p:spPr>
      </p:pic>
    </p:spTree>
    <p:extLst>
      <p:ext uri="{BB962C8B-B14F-4D97-AF65-F5344CB8AC3E}">
        <p14:creationId xmlns:p14="http://schemas.microsoft.com/office/powerpoint/2010/main" val="7804554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Resources">
  <p:cSld name="Resources">
    <p:bg>
      <p:bgPr>
        <a:blipFill>
          <a:blip r:embed="rId2">
            <a:alphaModFix/>
          </a:blip>
          <a:stretch>
            <a:fillRect/>
          </a:stretch>
        </a:blipFill>
        <a:effectLst/>
      </p:bgPr>
    </p:bg>
    <p:spTree>
      <p:nvGrpSpPr>
        <p:cNvPr id="1" name="Shape 172"/>
        <p:cNvGrpSpPr/>
        <p:nvPr/>
      </p:nvGrpSpPr>
      <p:grpSpPr>
        <a:xfrm>
          <a:off x="0" y="0"/>
          <a:ext cx="0" cy="0"/>
          <a:chOff x="0" y="0"/>
          <a:chExt cx="0" cy="0"/>
        </a:xfrm>
      </p:grpSpPr>
      <p:sp>
        <p:nvSpPr>
          <p:cNvPr id="173" name="Google Shape;173;p42"/>
          <p:cNvSpPr txBox="1"/>
          <p:nvPr/>
        </p:nvSpPr>
        <p:spPr>
          <a:xfrm>
            <a:off x="1456840" y="287076"/>
            <a:ext cx="9329979" cy="582979"/>
          </a:xfrm>
          <a:prstGeom prst="rect">
            <a:avLst/>
          </a:prstGeom>
          <a:noFill/>
          <a:ln>
            <a:noFill/>
          </a:ln>
        </p:spPr>
        <p:txBody>
          <a:bodyPr spcFirstLastPara="1" wrap="square" lIns="82459" tIns="41218" rIns="82459" bIns="41218" anchor="t" anchorCtr="0">
            <a:normAutofit fontScale="97500"/>
          </a:bodyPr>
          <a:lstStyle/>
          <a:p>
            <a:pPr marL="0" marR="0" lvl="0" indent="0" algn="ctr" rtl="0">
              <a:lnSpc>
                <a:spcPct val="90000"/>
              </a:lnSpc>
              <a:spcBef>
                <a:spcPts val="0"/>
              </a:spcBef>
              <a:spcAft>
                <a:spcPts val="0"/>
              </a:spcAft>
              <a:buClr>
                <a:schemeClr val="dk2"/>
              </a:buClr>
              <a:buSzPct val="100000"/>
              <a:buFont typeface="Russo One"/>
              <a:buNone/>
            </a:pPr>
            <a:r>
              <a:rPr lang="en-US" sz="3078">
                <a:solidFill>
                  <a:schemeClr val="dk2"/>
                </a:solidFill>
                <a:latin typeface="Russo One"/>
                <a:ea typeface="Russo One"/>
                <a:cs typeface="Russo One"/>
                <a:sym typeface="Russo One"/>
              </a:rPr>
              <a:t>TEMPLATE RESOURCES</a:t>
            </a:r>
            <a:endParaRPr sz="1623"/>
          </a:p>
        </p:txBody>
      </p:sp>
      <p:sp>
        <p:nvSpPr>
          <p:cNvPr id="174" name="Google Shape;174;p42"/>
          <p:cNvSpPr txBox="1"/>
          <p:nvPr/>
        </p:nvSpPr>
        <p:spPr>
          <a:xfrm>
            <a:off x="1478844" y="769549"/>
            <a:ext cx="9307977" cy="435270"/>
          </a:xfrm>
          <a:prstGeom prst="rect">
            <a:avLst/>
          </a:prstGeom>
          <a:noFill/>
          <a:ln>
            <a:noFill/>
          </a:ln>
        </p:spPr>
        <p:txBody>
          <a:bodyPr spcFirstLastPara="1" wrap="square" lIns="82459" tIns="41218" rIns="82459" bIns="41218" anchor="t" anchorCtr="0">
            <a:normAutofit/>
          </a:bodyPr>
          <a:lstStyle/>
          <a:p>
            <a:pPr marL="0" marR="0" lvl="0" indent="0" algn="ctr" rtl="0">
              <a:lnSpc>
                <a:spcPct val="90000"/>
              </a:lnSpc>
              <a:spcBef>
                <a:spcPts val="0"/>
              </a:spcBef>
              <a:spcAft>
                <a:spcPts val="0"/>
              </a:spcAft>
              <a:buClr>
                <a:schemeClr val="dk1"/>
              </a:buClr>
              <a:buSzPts val="1707"/>
              <a:buFont typeface="Arial"/>
              <a:buNone/>
            </a:pPr>
            <a:r>
              <a:rPr lang="en-US" sz="1540">
                <a:solidFill>
                  <a:schemeClr val="dk1"/>
                </a:solidFill>
                <a:latin typeface="Open Sans"/>
                <a:ea typeface="Open Sans"/>
                <a:cs typeface="Open Sans"/>
                <a:sym typeface="Open Sans"/>
              </a:rPr>
              <a:t>Fonts, Logos, Icons, and Stock Photography</a:t>
            </a:r>
            <a:endParaRPr sz="1623"/>
          </a:p>
        </p:txBody>
      </p:sp>
      <p:sp>
        <p:nvSpPr>
          <p:cNvPr id="175" name="Google Shape;175;p42"/>
          <p:cNvSpPr txBox="1"/>
          <p:nvPr/>
        </p:nvSpPr>
        <p:spPr>
          <a:xfrm>
            <a:off x="838602" y="4968240"/>
            <a:ext cx="1473200" cy="314960"/>
          </a:xfrm>
          <a:prstGeom prst="rect">
            <a:avLst/>
          </a:prstGeom>
          <a:noFill/>
          <a:ln>
            <a:noFill/>
          </a:ln>
        </p:spPr>
        <p:txBody>
          <a:bodyPr spcFirstLastPara="1" wrap="square" lIns="87960" tIns="43970" rIns="87960" bIns="43970" anchor="b" anchorCtr="0">
            <a:normAutofit/>
          </a:bodyPr>
          <a:lstStyle/>
          <a:p>
            <a:pPr marL="0" marR="0" lvl="0" indent="0" algn="ctr" rtl="0">
              <a:spcBef>
                <a:spcPts val="0"/>
              </a:spcBef>
              <a:spcAft>
                <a:spcPts val="0"/>
              </a:spcAft>
              <a:buNone/>
            </a:pPr>
            <a:r>
              <a:rPr lang="en-US" sz="1155" u="sng">
                <a:solidFill>
                  <a:schemeClr val="lt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Download Fonts</a:t>
            </a:r>
            <a:endParaRPr sz="1155">
              <a:solidFill>
                <a:schemeClr val="lt1"/>
              </a:solidFill>
              <a:latin typeface="Open Sans"/>
              <a:ea typeface="Open Sans"/>
              <a:cs typeface="Open Sans"/>
              <a:sym typeface="Open Sans"/>
            </a:endParaRPr>
          </a:p>
        </p:txBody>
      </p:sp>
      <p:sp>
        <p:nvSpPr>
          <p:cNvPr id="176" name="Google Shape;176;p42"/>
          <p:cNvSpPr txBox="1"/>
          <p:nvPr/>
        </p:nvSpPr>
        <p:spPr>
          <a:xfrm>
            <a:off x="610000" y="3690620"/>
            <a:ext cx="2052320" cy="264160"/>
          </a:xfrm>
          <a:prstGeom prst="rect">
            <a:avLst/>
          </a:prstGeom>
          <a:noFill/>
          <a:ln>
            <a:noFill/>
          </a:ln>
        </p:spPr>
        <p:txBody>
          <a:bodyPr spcFirstLastPara="1" wrap="square" lIns="87960" tIns="43970" rIns="87960" bIns="43970" anchor="b" anchorCtr="0">
            <a:noAutofit/>
          </a:bodyPr>
          <a:lstStyle/>
          <a:p>
            <a:pPr marL="0" marR="0" lvl="0" indent="0" algn="l" rtl="0">
              <a:spcBef>
                <a:spcPts val="0"/>
              </a:spcBef>
              <a:spcAft>
                <a:spcPts val="0"/>
              </a:spcAft>
              <a:buNone/>
            </a:pPr>
            <a:r>
              <a:rPr lang="en-US" sz="1347">
                <a:solidFill>
                  <a:schemeClr val="dk1"/>
                </a:solidFill>
                <a:latin typeface="Open Sans"/>
                <a:ea typeface="Open Sans"/>
                <a:cs typeface="Open Sans"/>
                <a:sym typeface="Open Sans"/>
              </a:rPr>
              <a:t>NETFOUNDRY FONTS</a:t>
            </a:r>
            <a:endParaRPr sz="1623"/>
          </a:p>
        </p:txBody>
      </p:sp>
      <p:sp>
        <p:nvSpPr>
          <p:cNvPr id="177" name="Google Shape;177;p42"/>
          <p:cNvSpPr txBox="1"/>
          <p:nvPr/>
        </p:nvSpPr>
        <p:spPr>
          <a:xfrm>
            <a:off x="368700" y="4272282"/>
            <a:ext cx="2413000" cy="264160"/>
          </a:xfrm>
          <a:prstGeom prst="rect">
            <a:avLst/>
          </a:prstGeom>
          <a:noFill/>
          <a:ln>
            <a:noFill/>
          </a:ln>
        </p:spPr>
        <p:txBody>
          <a:bodyPr spcFirstLastPara="1" wrap="square" lIns="87960" tIns="43970" rIns="87960" bIns="43970" anchor="b" anchorCtr="0">
            <a:noAutofit/>
          </a:bodyPr>
          <a:lstStyle/>
          <a:p>
            <a:pPr marL="0" marR="0" lvl="0" indent="0" algn="ctr" rtl="0">
              <a:spcBef>
                <a:spcPts val="0"/>
              </a:spcBef>
              <a:spcAft>
                <a:spcPts val="0"/>
              </a:spcAft>
              <a:buNone/>
            </a:pPr>
            <a:r>
              <a:rPr lang="en-US" sz="1011">
                <a:solidFill>
                  <a:schemeClr val="accent6"/>
                </a:solidFill>
                <a:latin typeface="Open Sans"/>
                <a:ea typeface="Open Sans"/>
                <a:cs typeface="Open Sans"/>
                <a:sym typeface="Open Sans"/>
              </a:rPr>
              <a:t>Easily install our Google Fonts. Install is required to make this template work correctly.</a:t>
            </a:r>
            <a:endParaRPr sz="1623"/>
          </a:p>
        </p:txBody>
      </p:sp>
      <p:sp>
        <p:nvSpPr>
          <p:cNvPr id="178" name="Google Shape;178;p42"/>
          <p:cNvSpPr txBox="1"/>
          <p:nvPr/>
        </p:nvSpPr>
        <p:spPr>
          <a:xfrm>
            <a:off x="3825373" y="4958082"/>
            <a:ext cx="1473200" cy="314960"/>
          </a:xfrm>
          <a:prstGeom prst="rect">
            <a:avLst/>
          </a:prstGeom>
          <a:noFill/>
          <a:ln>
            <a:noFill/>
          </a:ln>
        </p:spPr>
        <p:txBody>
          <a:bodyPr spcFirstLastPara="1" wrap="square" lIns="87960" tIns="43970" rIns="87960" bIns="43970" anchor="b" anchorCtr="0">
            <a:normAutofit/>
          </a:bodyPr>
          <a:lstStyle/>
          <a:p>
            <a:pPr marL="0" marR="0" lvl="0" indent="0" algn="ctr" rtl="0">
              <a:spcBef>
                <a:spcPts val="0"/>
              </a:spcBef>
              <a:spcAft>
                <a:spcPts val="0"/>
              </a:spcAft>
              <a:buNone/>
            </a:pPr>
            <a:r>
              <a:rPr lang="en-US" sz="1155" u="sng">
                <a:solidFill>
                  <a:schemeClr val="lt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Download Logos</a:t>
            </a:r>
            <a:endParaRPr sz="1155">
              <a:solidFill>
                <a:schemeClr val="lt1"/>
              </a:solidFill>
              <a:latin typeface="Open Sans"/>
              <a:ea typeface="Open Sans"/>
              <a:cs typeface="Open Sans"/>
              <a:sym typeface="Open Sans"/>
            </a:endParaRPr>
          </a:p>
        </p:txBody>
      </p:sp>
      <p:sp>
        <p:nvSpPr>
          <p:cNvPr id="179" name="Google Shape;179;p42"/>
          <p:cNvSpPr txBox="1"/>
          <p:nvPr/>
        </p:nvSpPr>
        <p:spPr>
          <a:xfrm>
            <a:off x="3606933" y="3680462"/>
            <a:ext cx="2052320" cy="264160"/>
          </a:xfrm>
          <a:prstGeom prst="rect">
            <a:avLst/>
          </a:prstGeom>
          <a:noFill/>
          <a:ln>
            <a:noFill/>
          </a:ln>
        </p:spPr>
        <p:txBody>
          <a:bodyPr spcFirstLastPara="1" wrap="square" lIns="87960" tIns="43970" rIns="87960" bIns="43970" anchor="b" anchorCtr="0">
            <a:noAutofit/>
          </a:bodyPr>
          <a:lstStyle/>
          <a:p>
            <a:pPr marL="0" marR="0" lvl="0" indent="0" algn="l" rtl="0">
              <a:spcBef>
                <a:spcPts val="0"/>
              </a:spcBef>
              <a:spcAft>
                <a:spcPts val="0"/>
              </a:spcAft>
              <a:buNone/>
            </a:pPr>
            <a:r>
              <a:rPr lang="en-US" sz="1347">
                <a:solidFill>
                  <a:schemeClr val="dk1"/>
                </a:solidFill>
                <a:latin typeface="Open Sans"/>
                <a:ea typeface="Open Sans"/>
                <a:cs typeface="Open Sans"/>
                <a:sym typeface="Open Sans"/>
              </a:rPr>
              <a:t>NETFOUNDRY LOGOS</a:t>
            </a:r>
            <a:endParaRPr sz="1623"/>
          </a:p>
        </p:txBody>
      </p:sp>
      <p:sp>
        <p:nvSpPr>
          <p:cNvPr id="180" name="Google Shape;180;p42"/>
          <p:cNvSpPr txBox="1"/>
          <p:nvPr/>
        </p:nvSpPr>
        <p:spPr>
          <a:xfrm>
            <a:off x="3388493" y="4235690"/>
            <a:ext cx="2413000" cy="264160"/>
          </a:xfrm>
          <a:prstGeom prst="rect">
            <a:avLst/>
          </a:prstGeom>
          <a:noFill/>
          <a:ln>
            <a:noFill/>
          </a:ln>
        </p:spPr>
        <p:txBody>
          <a:bodyPr spcFirstLastPara="1" wrap="square" lIns="87960" tIns="43970" rIns="87960" bIns="43970" anchor="b" anchorCtr="0">
            <a:noAutofit/>
          </a:bodyPr>
          <a:lstStyle/>
          <a:p>
            <a:pPr marL="0" marR="0" lvl="0" indent="0" algn="ctr" rtl="0">
              <a:spcBef>
                <a:spcPts val="0"/>
              </a:spcBef>
              <a:spcAft>
                <a:spcPts val="0"/>
              </a:spcAft>
              <a:buNone/>
            </a:pPr>
            <a:r>
              <a:rPr lang="en-US" sz="1011">
                <a:solidFill>
                  <a:schemeClr val="accent6"/>
                </a:solidFill>
                <a:latin typeface="Open Sans"/>
                <a:ea typeface="Open Sans"/>
                <a:cs typeface="Open Sans"/>
                <a:sym typeface="Open Sans"/>
              </a:rPr>
              <a:t>A direct link to our various approved Logo’s in specific formats, sizes, and colors.</a:t>
            </a:r>
            <a:endParaRPr sz="1623"/>
          </a:p>
        </p:txBody>
      </p:sp>
      <p:sp>
        <p:nvSpPr>
          <p:cNvPr id="181" name="Google Shape;181;p42"/>
          <p:cNvSpPr txBox="1"/>
          <p:nvPr/>
        </p:nvSpPr>
        <p:spPr>
          <a:xfrm>
            <a:off x="6799854" y="4958082"/>
            <a:ext cx="1473200" cy="314960"/>
          </a:xfrm>
          <a:prstGeom prst="rect">
            <a:avLst/>
          </a:prstGeom>
          <a:noFill/>
          <a:ln>
            <a:noFill/>
          </a:ln>
        </p:spPr>
        <p:txBody>
          <a:bodyPr spcFirstLastPara="1" wrap="square" lIns="87960" tIns="43970" rIns="87960" bIns="43970" anchor="b" anchorCtr="0">
            <a:normAutofit/>
          </a:bodyPr>
          <a:lstStyle/>
          <a:p>
            <a:pPr marL="0" marR="0" lvl="0" indent="0" algn="ctr" rtl="0">
              <a:spcBef>
                <a:spcPts val="0"/>
              </a:spcBef>
              <a:spcAft>
                <a:spcPts val="0"/>
              </a:spcAft>
              <a:buNone/>
            </a:pPr>
            <a:r>
              <a:rPr lang="en-US" sz="1155" u="sng">
                <a:solidFill>
                  <a:schemeClr val="lt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Download Icons</a:t>
            </a:r>
            <a:endParaRPr sz="1155">
              <a:solidFill>
                <a:schemeClr val="lt1"/>
              </a:solidFill>
              <a:latin typeface="Open Sans"/>
              <a:ea typeface="Open Sans"/>
              <a:cs typeface="Open Sans"/>
              <a:sym typeface="Open Sans"/>
            </a:endParaRPr>
          </a:p>
        </p:txBody>
      </p:sp>
      <p:sp>
        <p:nvSpPr>
          <p:cNvPr id="182" name="Google Shape;182;p42"/>
          <p:cNvSpPr txBox="1"/>
          <p:nvPr/>
        </p:nvSpPr>
        <p:spPr>
          <a:xfrm>
            <a:off x="6571254" y="3680462"/>
            <a:ext cx="2052320" cy="264160"/>
          </a:xfrm>
          <a:prstGeom prst="rect">
            <a:avLst/>
          </a:prstGeom>
          <a:noFill/>
          <a:ln>
            <a:noFill/>
          </a:ln>
        </p:spPr>
        <p:txBody>
          <a:bodyPr spcFirstLastPara="1" wrap="square" lIns="87960" tIns="43970" rIns="87960" bIns="43970" anchor="b" anchorCtr="0">
            <a:noAutofit/>
          </a:bodyPr>
          <a:lstStyle/>
          <a:p>
            <a:pPr marL="0" marR="0" lvl="0" indent="0" algn="l" rtl="0">
              <a:spcBef>
                <a:spcPts val="0"/>
              </a:spcBef>
              <a:spcAft>
                <a:spcPts val="0"/>
              </a:spcAft>
              <a:buNone/>
            </a:pPr>
            <a:r>
              <a:rPr lang="en-US" sz="1347">
                <a:solidFill>
                  <a:schemeClr val="dk1"/>
                </a:solidFill>
                <a:latin typeface="Open Sans"/>
                <a:ea typeface="Open Sans"/>
                <a:cs typeface="Open Sans"/>
                <a:sym typeface="Open Sans"/>
              </a:rPr>
              <a:t>NETFOUNDRY ICONS</a:t>
            </a:r>
            <a:endParaRPr sz="1623"/>
          </a:p>
        </p:txBody>
      </p:sp>
      <p:sp>
        <p:nvSpPr>
          <p:cNvPr id="183" name="Google Shape;183;p42"/>
          <p:cNvSpPr txBox="1"/>
          <p:nvPr/>
        </p:nvSpPr>
        <p:spPr>
          <a:xfrm>
            <a:off x="6068334" y="4060947"/>
            <a:ext cx="2956560" cy="462280"/>
          </a:xfrm>
          <a:prstGeom prst="rect">
            <a:avLst/>
          </a:prstGeom>
          <a:noFill/>
          <a:ln>
            <a:noFill/>
          </a:ln>
        </p:spPr>
        <p:txBody>
          <a:bodyPr spcFirstLastPara="1" wrap="square" lIns="87960" tIns="43970" rIns="87960" bIns="43970" anchor="b" anchorCtr="0">
            <a:noAutofit/>
          </a:bodyPr>
          <a:lstStyle/>
          <a:p>
            <a:pPr marL="0" marR="0" lvl="0" indent="0" algn="ctr" rtl="0">
              <a:spcBef>
                <a:spcPts val="0"/>
              </a:spcBef>
              <a:spcAft>
                <a:spcPts val="0"/>
              </a:spcAft>
              <a:buNone/>
            </a:pPr>
            <a:r>
              <a:rPr lang="en-US" sz="1011">
                <a:solidFill>
                  <a:schemeClr val="accent6"/>
                </a:solidFill>
                <a:latin typeface="Open Sans"/>
                <a:ea typeface="Open Sans"/>
                <a:cs typeface="Open Sans"/>
                <a:sym typeface="Open Sans"/>
              </a:rPr>
              <a:t>Gateways, AppWANs, Transfer Nodes, </a:t>
            </a:r>
            <a:endParaRPr sz="1623"/>
          </a:p>
          <a:p>
            <a:pPr marL="0" marR="0" lvl="0" indent="0" algn="ctr" rtl="0">
              <a:spcBef>
                <a:spcPts val="0"/>
              </a:spcBef>
              <a:spcAft>
                <a:spcPts val="0"/>
              </a:spcAft>
              <a:buNone/>
            </a:pPr>
            <a:r>
              <a:rPr lang="en-US" sz="1011">
                <a:solidFill>
                  <a:schemeClr val="accent6"/>
                </a:solidFill>
                <a:latin typeface="Open Sans"/>
                <a:ea typeface="Open Sans"/>
                <a:cs typeface="Open Sans"/>
                <a:sym typeface="Open Sans"/>
              </a:rPr>
              <a:t>and More. All the icons from console, website, and collateral are here.</a:t>
            </a:r>
            <a:endParaRPr sz="1623"/>
          </a:p>
        </p:txBody>
      </p:sp>
      <p:pic>
        <p:nvPicPr>
          <p:cNvPr id="184" name="Google Shape;184;p42"/>
          <p:cNvPicPr preferRelativeResize="0"/>
          <p:nvPr/>
        </p:nvPicPr>
        <p:blipFill rotWithShape="1">
          <a:blip r:embed="rId6">
            <a:alphaModFix/>
          </a:blip>
          <a:srcRect/>
          <a:stretch/>
        </p:blipFill>
        <p:spPr>
          <a:xfrm>
            <a:off x="708986" y="2057314"/>
            <a:ext cx="1798329" cy="1366606"/>
          </a:xfrm>
          <a:prstGeom prst="rect">
            <a:avLst/>
          </a:prstGeom>
          <a:noFill/>
          <a:ln>
            <a:noFill/>
          </a:ln>
        </p:spPr>
      </p:pic>
      <p:pic>
        <p:nvPicPr>
          <p:cNvPr id="185" name="Google Shape;185;p42"/>
          <p:cNvPicPr preferRelativeResize="0"/>
          <p:nvPr/>
        </p:nvPicPr>
        <p:blipFill rotWithShape="1">
          <a:blip r:embed="rId7">
            <a:alphaModFix/>
          </a:blip>
          <a:srcRect/>
          <a:stretch/>
        </p:blipFill>
        <p:spPr>
          <a:xfrm>
            <a:off x="3749573" y="2143673"/>
            <a:ext cx="1690840" cy="1284921"/>
          </a:xfrm>
          <a:prstGeom prst="rect">
            <a:avLst/>
          </a:prstGeom>
          <a:noFill/>
          <a:ln>
            <a:noFill/>
          </a:ln>
        </p:spPr>
      </p:pic>
      <p:pic>
        <p:nvPicPr>
          <p:cNvPr id="186" name="Google Shape;186;p42"/>
          <p:cNvPicPr preferRelativeResize="0"/>
          <p:nvPr/>
        </p:nvPicPr>
        <p:blipFill rotWithShape="1">
          <a:blip r:embed="rId8">
            <a:alphaModFix/>
          </a:blip>
          <a:srcRect/>
          <a:stretch/>
        </p:blipFill>
        <p:spPr>
          <a:xfrm>
            <a:off x="6746106" y="1997444"/>
            <a:ext cx="1506628" cy="1501623"/>
          </a:xfrm>
          <a:prstGeom prst="rect">
            <a:avLst/>
          </a:prstGeom>
          <a:noFill/>
          <a:ln>
            <a:noFill/>
          </a:ln>
        </p:spPr>
      </p:pic>
      <p:sp>
        <p:nvSpPr>
          <p:cNvPr id="187" name="Google Shape;187;p42"/>
          <p:cNvSpPr txBox="1"/>
          <p:nvPr/>
        </p:nvSpPr>
        <p:spPr>
          <a:xfrm>
            <a:off x="9731021" y="4968240"/>
            <a:ext cx="1473200" cy="314960"/>
          </a:xfrm>
          <a:prstGeom prst="rect">
            <a:avLst/>
          </a:prstGeom>
          <a:noFill/>
          <a:ln>
            <a:noFill/>
          </a:ln>
        </p:spPr>
        <p:txBody>
          <a:bodyPr spcFirstLastPara="1" wrap="square" lIns="87960" tIns="43970" rIns="87960" bIns="43970" anchor="b" anchorCtr="0">
            <a:normAutofit/>
          </a:bodyPr>
          <a:lstStyle/>
          <a:p>
            <a:pPr marL="0" marR="0" lvl="0" indent="0" algn="ctr" rtl="0">
              <a:spcBef>
                <a:spcPts val="0"/>
              </a:spcBef>
              <a:spcAft>
                <a:spcPts val="0"/>
              </a:spcAft>
              <a:buNone/>
            </a:pPr>
            <a:r>
              <a:rPr lang="en-US" sz="1155" u="sng">
                <a:solidFill>
                  <a:schemeClr val="lt1"/>
                </a:solidFill>
                <a:latin typeface="Open Sans"/>
                <a:ea typeface="Open Sans"/>
                <a:cs typeface="Open Sans"/>
                <a:sym typeface="Open Sans"/>
                <a:hlinkClick r:id="rId9">
                  <a:extLst>
                    <a:ext uri="{A12FA001-AC4F-418D-AE19-62706E023703}">
                      <ahyp:hlinkClr xmlns:ahyp="http://schemas.microsoft.com/office/drawing/2018/hyperlinkcolor" val="tx"/>
                    </a:ext>
                  </a:extLst>
                </a:hlinkClick>
              </a:rPr>
              <a:t>Download Photos</a:t>
            </a:r>
            <a:endParaRPr sz="1155">
              <a:solidFill>
                <a:schemeClr val="lt1"/>
              </a:solidFill>
              <a:latin typeface="Open Sans"/>
              <a:ea typeface="Open Sans"/>
              <a:cs typeface="Open Sans"/>
              <a:sym typeface="Open Sans"/>
            </a:endParaRPr>
          </a:p>
        </p:txBody>
      </p:sp>
      <p:sp>
        <p:nvSpPr>
          <p:cNvPr id="188" name="Google Shape;188;p42"/>
          <p:cNvSpPr txBox="1"/>
          <p:nvPr/>
        </p:nvSpPr>
        <p:spPr>
          <a:xfrm>
            <a:off x="9421142" y="3690620"/>
            <a:ext cx="2181579" cy="264160"/>
          </a:xfrm>
          <a:prstGeom prst="rect">
            <a:avLst/>
          </a:prstGeom>
          <a:noFill/>
          <a:ln>
            <a:noFill/>
          </a:ln>
        </p:spPr>
        <p:txBody>
          <a:bodyPr spcFirstLastPara="1" wrap="square" lIns="87960" tIns="43970" rIns="87960" bIns="43970" anchor="b" anchorCtr="0">
            <a:noAutofit/>
          </a:bodyPr>
          <a:lstStyle/>
          <a:p>
            <a:pPr marL="0" marR="0" lvl="0" indent="0" algn="ctr" rtl="0">
              <a:spcBef>
                <a:spcPts val="0"/>
              </a:spcBef>
              <a:spcAft>
                <a:spcPts val="0"/>
              </a:spcAft>
              <a:buNone/>
            </a:pPr>
            <a:r>
              <a:rPr lang="en-US" sz="1347">
                <a:solidFill>
                  <a:schemeClr val="dk1"/>
                </a:solidFill>
                <a:latin typeface="Open Sans"/>
                <a:ea typeface="Open Sans"/>
                <a:cs typeface="Open Sans"/>
                <a:sym typeface="Open Sans"/>
              </a:rPr>
              <a:t>STOCK PHOTOGRAPHY</a:t>
            </a:r>
            <a:endParaRPr sz="1347">
              <a:solidFill>
                <a:schemeClr val="dk1"/>
              </a:solidFill>
              <a:latin typeface="Open Sans"/>
              <a:ea typeface="Open Sans"/>
              <a:cs typeface="Open Sans"/>
              <a:sym typeface="Open Sans"/>
            </a:endParaRPr>
          </a:p>
        </p:txBody>
      </p:sp>
      <p:sp>
        <p:nvSpPr>
          <p:cNvPr id="189" name="Google Shape;189;p42"/>
          <p:cNvSpPr txBox="1"/>
          <p:nvPr/>
        </p:nvSpPr>
        <p:spPr>
          <a:xfrm>
            <a:off x="9352843" y="4071107"/>
            <a:ext cx="2249876" cy="462280"/>
          </a:xfrm>
          <a:prstGeom prst="rect">
            <a:avLst/>
          </a:prstGeom>
          <a:noFill/>
          <a:ln>
            <a:noFill/>
          </a:ln>
        </p:spPr>
        <p:txBody>
          <a:bodyPr spcFirstLastPara="1" wrap="square" lIns="87960" tIns="43970" rIns="87960" bIns="43970" anchor="b" anchorCtr="0">
            <a:noAutofit/>
          </a:bodyPr>
          <a:lstStyle/>
          <a:p>
            <a:pPr marL="0" marR="0" lvl="0" indent="0" algn="ctr" rtl="0">
              <a:spcBef>
                <a:spcPts val="0"/>
              </a:spcBef>
              <a:spcAft>
                <a:spcPts val="0"/>
              </a:spcAft>
              <a:buNone/>
            </a:pPr>
            <a:r>
              <a:rPr lang="en-US" sz="1011">
                <a:solidFill>
                  <a:schemeClr val="accent6"/>
                </a:solidFill>
                <a:latin typeface="Open Sans"/>
                <a:ea typeface="Open Sans"/>
                <a:cs typeface="Open Sans"/>
                <a:sym typeface="Open Sans"/>
              </a:rPr>
              <a:t>A Stock Photo Library of images used on the website or</a:t>
            </a:r>
            <a:endParaRPr sz="1623"/>
          </a:p>
          <a:p>
            <a:pPr marL="0" marR="0" lvl="0" indent="0" algn="ctr" rtl="0">
              <a:spcBef>
                <a:spcPts val="0"/>
              </a:spcBef>
              <a:spcAft>
                <a:spcPts val="0"/>
              </a:spcAft>
              <a:buNone/>
            </a:pPr>
            <a:r>
              <a:rPr lang="en-US" sz="1011">
                <a:solidFill>
                  <a:schemeClr val="accent6"/>
                </a:solidFill>
                <a:latin typeface="Open Sans"/>
                <a:ea typeface="Open Sans"/>
                <a:cs typeface="Open Sans"/>
                <a:sym typeface="Open Sans"/>
              </a:rPr>
              <a:t>marketing collateral.</a:t>
            </a:r>
            <a:endParaRPr sz="1011">
              <a:solidFill>
                <a:schemeClr val="accent6"/>
              </a:solidFill>
              <a:latin typeface="Open Sans"/>
              <a:ea typeface="Open Sans"/>
              <a:cs typeface="Open Sans"/>
              <a:sym typeface="Open Sans"/>
            </a:endParaRPr>
          </a:p>
        </p:txBody>
      </p:sp>
      <p:pic>
        <p:nvPicPr>
          <p:cNvPr id="190" name="Google Shape;190;p42"/>
          <p:cNvPicPr preferRelativeResize="0"/>
          <p:nvPr/>
        </p:nvPicPr>
        <p:blipFill rotWithShape="1">
          <a:blip r:embed="rId10">
            <a:alphaModFix/>
          </a:blip>
          <a:srcRect/>
          <a:stretch/>
        </p:blipFill>
        <p:spPr>
          <a:xfrm>
            <a:off x="9844823" y="2143673"/>
            <a:ext cx="1265916" cy="1265916"/>
          </a:xfrm>
          <a:prstGeom prst="rect">
            <a:avLst/>
          </a:prstGeom>
          <a:noFill/>
          <a:ln>
            <a:noFill/>
          </a:ln>
        </p:spPr>
      </p:pic>
      <p:sp>
        <p:nvSpPr>
          <p:cNvPr id="191" name="Google Shape;191;p42"/>
          <p:cNvSpPr txBox="1"/>
          <p:nvPr/>
        </p:nvSpPr>
        <p:spPr>
          <a:xfrm>
            <a:off x="1309225" y="6339779"/>
            <a:ext cx="9307977" cy="254225"/>
          </a:xfrm>
          <a:prstGeom prst="rect">
            <a:avLst/>
          </a:prstGeom>
          <a:noFill/>
          <a:ln>
            <a:noFill/>
          </a:ln>
        </p:spPr>
        <p:txBody>
          <a:bodyPr spcFirstLastPara="1" wrap="square" lIns="82459" tIns="41218" rIns="82459" bIns="41218" anchor="t" anchorCtr="0">
            <a:normAutofit/>
          </a:bodyPr>
          <a:lstStyle/>
          <a:p>
            <a:pPr marL="0" marR="0" lvl="0" indent="0" algn="ctr" rtl="0">
              <a:lnSpc>
                <a:spcPct val="90000"/>
              </a:lnSpc>
              <a:spcBef>
                <a:spcPts val="0"/>
              </a:spcBef>
              <a:spcAft>
                <a:spcPts val="0"/>
              </a:spcAft>
              <a:buClr>
                <a:schemeClr val="accent6"/>
              </a:buClr>
              <a:buSzPts val="1280"/>
              <a:buFont typeface="Arial"/>
              <a:buNone/>
            </a:pPr>
            <a:r>
              <a:rPr lang="en-US" sz="1155">
                <a:solidFill>
                  <a:schemeClr val="accent6"/>
                </a:solidFill>
                <a:latin typeface="Open Sans"/>
                <a:ea typeface="Open Sans"/>
                <a:cs typeface="Open Sans"/>
                <a:sym typeface="Open Sans"/>
              </a:rPr>
              <a:t>HINT: Click Slideshow to Use Links</a:t>
            </a:r>
            <a:endParaRPr sz="1155">
              <a:solidFill>
                <a:schemeClr val="accent6"/>
              </a:solidFill>
              <a:latin typeface="Open Sans"/>
              <a:ea typeface="Open Sans"/>
              <a:cs typeface="Open Sans"/>
              <a:sym typeface="Open Sans"/>
            </a:endParaRPr>
          </a:p>
        </p:txBody>
      </p:sp>
    </p:spTree>
    <p:extLst>
      <p:ext uri="{BB962C8B-B14F-4D97-AF65-F5344CB8AC3E}">
        <p14:creationId xmlns:p14="http://schemas.microsoft.com/office/powerpoint/2010/main" val="31741113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Royal Title Slide">
  <p:cSld name="Royal Title Slide">
    <p:bg>
      <p:bgPr>
        <a:solidFill>
          <a:schemeClr val="accent4"/>
        </a:solidFill>
        <a:effectLst/>
      </p:bgPr>
    </p:bg>
    <p:spTree>
      <p:nvGrpSpPr>
        <p:cNvPr id="1" name="Shape 192"/>
        <p:cNvGrpSpPr/>
        <p:nvPr/>
      </p:nvGrpSpPr>
      <p:grpSpPr>
        <a:xfrm>
          <a:off x="0" y="0"/>
          <a:ext cx="0" cy="0"/>
          <a:chOff x="0" y="0"/>
          <a:chExt cx="0" cy="0"/>
        </a:xfrm>
      </p:grpSpPr>
      <p:cxnSp>
        <p:nvCxnSpPr>
          <p:cNvPr id="193" name="Google Shape;193;p43"/>
          <p:cNvCxnSpPr/>
          <p:nvPr/>
        </p:nvCxnSpPr>
        <p:spPr>
          <a:xfrm>
            <a:off x="0" y="6106144"/>
            <a:ext cx="12192000" cy="0"/>
          </a:xfrm>
          <a:prstGeom prst="straightConnector1">
            <a:avLst/>
          </a:prstGeom>
          <a:noFill/>
          <a:ln w="9525" cap="flat" cmpd="sng">
            <a:solidFill>
              <a:srgbClr val="BFBFBF">
                <a:alpha val="14901"/>
              </a:srgbClr>
            </a:solidFill>
            <a:prstDash val="solid"/>
            <a:miter lim="800000"/>
            <a:headEnd type="none" w="sm" len="sm"/>
            <a:tailEnd type="none" w="sm" len="sm"/>
          </a:ln>
        </p:spPr>
      </p:cxnSp>
      <p:sp>
        <p:nvSpPr>
          <p:cNvPr id="194" name="Google Shape;194;p43"/>
          <p:cNvSpPr/>
          <p:nvPr/>
        </p:nvSpPr>
        <p:spPr>
          <a:xfrm>
            <a:off x="11432977" y="1"/>
            <a:ext cx="44982" cy="6254036"/>
          </a:xfrm>
          <a:prstGeom prst="rect">
            <a:avLst/>
          </a:prstGeom>
          <a:solidFill>
            <a:schemeClr val="accent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866" b="0" i="0">
              <a:solidFill>
                <a:schemeClr val="lt1"/>
              </a:solidFill>
              <a:latin typeface="Open Sans"/>
              <a:ea typeface="Open Sans"/>
              <a:cs typeface="Open Sans"/>
              <a:sym typeface="Open Sans"/>
            </a:endParaRPr>
          </a:p>
        </p:txBody>
      </p:sp>
      <p:sp>
        <p:nvSpPr>
          <p:cNvPr id="195" name="Google Shape;195;p43"/>
          <p:cNvSpPr/>
          <p:nvPr/>
        </p:nvSpPr>
        <p:spPr>
          <a:xfrm>
            <a:off x="11357276" y="6253210"/>
            <a:ext cx="834724" cy="452066"/>
          </a:xfrm>
          <a:prstGeom prst="rect">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82459" tIns="41218" rIns="82459" bIns="41218" anchor="ctr" anchorCtr="0">
            <a:noAutofit/>
          </a:bodyPr>
          <a:lstStyle/>
          <a:p>
            <a:pPr marL="0" marR="0" lvl="0" indent="0" algn="ctr" rtl="0">
              <a:spcBef>
                <a:spcPts val="0"/>
              </a:spcBef>
              <a:spcAft>
                <a:spcPts val="0"/>
              </a:spcAft>
              <a:buNone/>
            </a:pPr>
            <a:endParaRPr sz="866" b="0" i="0">
              <a:solidFill>
                <a:schemeClr val="lt1"/>
              </a:solidFill>
              <a:latin typeface="Open Sans"/>
              <a:ea typeface="Open Sans"/>
              <a:cs typeface="Open Sans"/>
              <a:sym typeface="Open Sans"/>
            </a:endParaRPr>
          </a:p>
        </p:txBody>
      </p:sp>
      <p:sp>
        <p:nvSpPr>
          <p:cNvPr id="196" name="Google Shape;196;p43"/>
          <p:cNvSpPr txBox="1"/>
          <p:nvPr/>
        </p:nvSpPr>
        <p:spPr>
          <a:xfrm>
            <a:off x="11563575" y="6343143"/>
            <a:ext cx="443712" cy="276981"/>
          </a:xfrm>
          <a:prstGeom prst="rect">
            <a:avLst/>
          </a:prstGeom>
          <a:noFill/>
          <a:ln>
            <a:noFill/>
          </a:ln>
        </p:spPr>
        <p:txBody>
          <a:bodyPr spcFirstLastPara="1" wrap="square" lIns="87937" tIns="43947" rIns="87937" bIns="43947" anchor="t" anchorCtr="0">
            <a:noAutofit/>
          </a:bodyPr>
          <a:lstStyle/>
          <a:p>
            <a:pPr marL="0" marR="0" lvl="0" indent="0" algn="ctr" rtl="0">
              <a:spcBef>
                <a:spcPts val="0"/>
              </a:spcBef>
              <a:spcAft>
                <a:spcPts val="0"/>
              </a:spcAft>
              <a:buClr>
                <a:srgbClr val="000000"/>
              </a:buClr>
              <a:buSzPts val="373"/>
              <a:buFont typeface="Open Sans"/>
              <a:buNone/>
            </a:pPr>
            <a:fld id="{00000000-1234-1234-1234-123412341234}" type="slidenum">
              <a:rPr lang="en-US" sz="1347" b="0" i="0" u="none" strike="noStrike" cap="none">
                <a:solidFill>
                  <a:srgbClr val="000000"/>
                </a:solidFill>
                <a:latin typeface="Open Sans"/>
                <a:ea typeface="Open Sans"/>
                <a:cs typeface="Open Sans"/>
                <a:sym typeface="Open Sans"/>
              </a:rPr>
              <a:pPr marL="0" marR="0" lvl="0" indent="0" algn="ctr" rtl="0">
                <a:spcBef>
                  <a:spcPts val="0"/>
                </a:spcBef>
                <a:spcAft>
                  <a:spcPts val="0"/>
                </a:spcAft>
                <a:buClr>
                  <a:srgbClr val="000000"/>
                </a:buClr>
                <a:buSzPts val="373"/>
                <a:buFont typeface="Open Sans"/>
                <a:buNone/>
              </a:pPr>
              <a:t>‹#›</a:t>
            </a:fld>
            <a:endParaRPr sz="1347" b="0" i="0" u="none" strike="noStrike" cap="none">
              <a:solidFill>
                <a:srgbClr val="000000"/>
              </a:solidFill>
              <a:latin typeface="Open Sans"/>
              <a:ea typeface="Open Sans"/>
              <a:cs typeface="Open Sans"/>
              <a:sym typeface="Open Sans"/>
            </a:endParaRPr>
          </a:p>
        </p:txBody>
      </p:sp>
      <p:cxnSp>
        <p:nvCxnSpPr>
          <p:cNvPr id="197" name="Google Shape;197;p43"/>
          <p:cNvCxnSpPr/>
          <p:nvPr/>
        </p:nvCxnSpPr>
        <p:spPr>
          <a:xfrm>
            <a:off x="0" y="6106144"/>
            <a:ext cx="12192000" cy="0"/>
          </a:xfrm>
          <a:prstGeom prst="straightConnector1">
            <a:avLst/>
          </a:prstGeom>
          <a:noFill/>
          <a:ln w="9525" cap="flat" cmpd="sng">
            <a:solidFill>
              <a:srgbClr val="BFBFBF">
                <a:alpha val="14901"/>
              </a:srgbClr>
            </a:solidFill>
            <a:prstDash val="solid"/>
            <a:miter lim="800000"/>
            <a:headEnd type="none" w="sm" len="sm"/>
            <a:tailEnd type="none" w="sm" len="sm"/>
          </a:ln>
        </p:spPr>
      </p:cxnSp>
      <p:sp>
        <p:nvSpPr>
          <p:cNvPr id="198" name="Google Shape;198;p43"/>
          <p:cNvSpPr/>
          <p:nvPr/>
        </p:nvSpPr>
        <p:spPr>
          <a:xfrm>
            <a:off x="11432977" y="1"/>
            <a:ext cx="44982" cy="6254036"/>
          </a:xfrm>
          <a:prstGeom prst="rect">
            <a:avLst/>
          </a:prstGeom>
          <a:solidFill>
            <a:schemeClr val="accent2"/>
          </a:solidFill>
          <a:ln>
            <a:noFill/>
          </a:ln>
        </p:spPr>
        <p:txBody>
          <a:bodyPr spcFirstLastPara="1" wrap="square" lIns="82459" tIns="41218" rIns="82459" bIns="41218" anchor="ctr" anchorCtr="0">
            <a:noAutofit/>
          </a:bodyPr>
          <a:lstStyle/>
          <a:p>
            <a:pPr marL="0" marR="0" lvl="0" indent="0" algn="ctr" rtl="0">
              <a:spcBef>
                <a:spcPts val="0"/>
              </a:spcBef>
              <a:spcAft>
                <a:spcPts val="0"/>
              </a:spcAft>
              <a:buNone/>
            </a:pPr>
            <a:endParaRPr sz="866" b="0" i="0">
              <a:solidFill>
                <a:schemeClr val="lt1"/>
              </a:solidFill>
              <a:latin typeface="Open Sans"/>
              <a:ea typeface="Open Sans"/>
              <a:cs typeface="Open Sans"/>
              <a:sym typeface="Open Sans"/>
            </a:endParaRPr>
          </a:p>
        </p:txBody>
      </p:sp>
      <p:sp>
        <p:nvSpPr>
          <p:cNvPr id="199" name="Google Shape;199;p43"/>
          <p:cNvSpPr/>
          <p:nvPr/>
        </p:nvSpPr>
        <p:spPr>
          <a:xfrm>
            <a:off x="11357276" y="6253210"/>
            <a:ext cx="834724" cy="452066"/>
          </a:xfrm>
          <a:prstGeom prst="rect">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82459" tIns="41218" rIns="82459" bIns="41218" anchor="ctr" anchorCtr="0">
            <a:noAutofit/>
          </a:bodyPr>
          <a:lstStyle/>
          <a:p>
            <a:pPr marL="0" marR="0" lvl="0" indent="0" algn="ctr" rtl="0">
              <a:spcBef>
                <a:spcPts val="0"/>
              </a:spcBef>
              <a:spcAft>
                <a:spcPts val="0"/>
              </a:spcAft>
              <a:buNone/>
            </a:pPr>
            <a:endParaRPr sz="866" b="0" i="0">
              <a:solidFill>
                <a:schemeClr val="lt1"/>
              </a:solidFill>
              <a:latin typeface="Open Sans"/>
              <a:ea typeface="Open Sans"/>
              <a:cs typeface="Open Sans"/>
              <a:sym typeface="Open Sans"/>
            </a:endParaRPr>
          </a:p>
        </p:txBody>
      </p:sp>
      <p:sp>
        <p:nvSpPr>
          <p:cNvPr id="200" name="Google Shape;200;p43"/>
          <p:cNvSpPr txBox="1"/>
          <p:nvPr/>
        </p:nvSpPr>
        <p:spPr>
          <a:xfrm>
            <a:off x="11563575" y="6343143"/>
            <a:ext cx="443712" cy="276981"/>
          </a:xfrm>
          <a:prstGeom prst="rect">
            <a:avLst/>
          </a:prstGeom>
          <a:noFill/>
          <a:ln>
            <a:noFill/>
          </a:ln>
        </p:spPr>
        <p:txBody>
          <a:bodyPr spcFirstLastPara="1" wrap="square" lIns="87937" tIns="43947" rIns="87937" bIns="43947" anchor="t" anchorCtr="0">
            <a:noAutofit/>
          </a:bodyPr>
          <a:lstStyle/>
          <a:p>
            <a:pPr marL="0" marR="0" lvl="0" indent="0" algn="ctr" rtl="0">
              <a:spcBef>
                <a:spcPts val="0"/>
              </a:spcBef>
              <a:spcAft>
                <a:spcPts val="0"/>
              </a:spcAft>
              <a:buClr>
                <a:srgbClr val="000000"/>
              </a:buClr>
              <a:buSzPts val="373"/>
              <a:buFont typeface="Open Sans"/>
              <a:buNone/>
            </a:pPr>
            <a:fld id="{00000000-1234-1234-1234-123412341234}" type="slidenum">
              <a:rPr lang="en-US" sz="1347" b="0" i="0" u="none" strike="noStrike" cap="none">
                <a:solidFill>
                  <a:srgbClr val="000000"/>
                </a:solidFill>
                <a:latin typeface="Open Sans"/>
                <a:ea typeface="Open Sans"/>
                <a:cs typeface="Open Sans"/>
                <a:sym typeface="Open Sans"/>
              </a:rPr>
              <a:pPr marL="0" marR="0" lvl="0" indent="0" algn="ctr" rtl="0">
                <a:spcBef>
                  <a:spcPts val="0"/>
                </a:spcBef>
                <a:spcAft>
                  <a:spcPts val="0"/>
                </a:spcAft>
                <a:buClr>
                  <a:srgbClr val="000000"/>
                </a:buClr>
                <a:buSzPts val="373"/>
                <a:buFont typeface="Open Sans"/>
                <a:buNone/>
              </a:pPr>
              <a:t>‹#›</a:t>
            </a:fld>
            <a:endParaRPr sz="1347" b="0" i="0" u="none" strike="noStrike" cap="none">
              <a:solidFill>
                <a:srgbClr val="000000"/>
              </a:solidFill>
              <a:latin typeface="Open Sans"/>
              <a:ea typeface="Open Sans"/>
              <a:cs typeface="Open Sans"/>
              <a:sym typeface="Open Sans"/>
            </a:endParaRPr>
          </a:p>
        </p:txBody>
      </p:sp>
      <p:pic>
        <p:nvPicPr>
          <p:cNvPr id="201" name="Google Shape;201;p43"/>
          <p:cNvPicPr preferRelativeResize="0"/>
          <p:nvPr/>
        </p:nvPicPr>
        <p:blipFill rotWithShape="1">
          <a:blip r:embed="rId2">
            <a:alphaModFix/>
          </a:blip>
          <a:srcRect/>
          <a:stretch/>
        </p:blipFill>
        <p:spPr>
          <a:xfrm>
            <a:off x="153091" y="6252698"/>
            <a:ext cx="2412979" cy="470348"/>
          </a:xfrm>
          <a:prstGeom prst="rect">
            <a:avLst/>
          </a:prstGeom>
          <a:noFill/>
          <a:ln>
            <a:noFill/>
          </a:ln>
        </p:spPr>
      </p:pic>
    </p:spTree>
    <p:extLst>
      <p:ext uri="{BB962C8B-B14F-4D97-AF65-F5344CB8AC3E}">
        <p14:creationId xmlns:p14="http://schemas.microsoft.com/office/powerpoint/2010/main" val="31548091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_Normal - Navy Footer">
  <p:cSld name="1_Normal - Navy Footer">
    <p:spTree>
      <p:nvGrpSpPr>
        <p:cNvPr id="1" name="Shape 202"/>
        <p:cNvGrpSpPr/>
        <p:nvPr/>
      </p:nvGrpSpPr>
      <p:grpSpPr>
        <a:xfrm>
          <a:off x="0" y="0"/>
          <a:ext cx="0" cy="0"/>
          <a:chOff x="0" y="0"/>
          <a:chExt cx="0" cy="0"/>
        </a:xfrm>
      </p:grpSpPr>
      <p:sp>
        <p:nvSpPr>
          <p:cNvPr id="203" name="Google Shape;203;p44"/>
          <p:cNvSpPr/>
          <p:nvPr/>
        </p:nvSpPr>
        <p:spPr>
          <a:xfrm>
            <a:off x="0" y="6092456"/>
            <a:ext cx="12192000" cy="765544"/>
          </a:xfrm>
          <a:prstGeom prst="rect">
            <a:avLst/>
          </a:prstGeom>
          <a:solidFill>
            <a:schemeClr val="accent4"/>
          </a:solidFill>
          <a:ln>
            <a:noFill/>
          </a:ln>
        </p:spPr>
        <p:txBody>
          <a:bodyPr spcFirstLastPara="1" wrap="square" lIns="82459" tIns="41218" rIns="82459" bIns="41218" anchor="ctr" anchorCtr="0">
            <a:noAutofit/>
          </a:bodyPr>
          <a:lstStyle/>
          <a:p>
            <a:pPr marL="0" marR="0" lvl="0" indent="0" algn="ctr" rtl="0">
              <a:lnSpc>
                <a:spcPct val="100000"/>
              </a:lnSpc>
              <a:spcBef>
                <a:spcPts val="0"/>
              </a:spcBef>
              <a:spcAft>
                <a:spcPts val="0"/>
              </a:spcAft>
              <a:buClr>
                <a:schemeClr val="lt1"/>
              </a:buClr>
              <a:buSzPts val="747"/>
              <a:buFont typeface="Open Sans"/>
              <a:buNone/>
            </a:pPr>
            <a:endParaRPr sz="674" b="0" i="0" u="none" strike="noStrike" cap="none">
              <a:solidFill>
                <a:srgbClr val="FFFFFF"/>
              </a:solidFill>
              <a:latin typeface="Open Sans"/>
              <a:ea typeface="Open Sans"/>
              <a:cs typeface="Open Sans"/>
              <a:sym typeface="Open Sans"/>
            </a:endParaRPr>
          </a:p>
        </p:txBody>
      </p:sp>
      <p:sp>
        <p:nvSpPr>
          <p:cNvPr id="204" name="Google Shape;204;p44"/>
          <p:cNvSpPr/>
          <p:nvPr/>
        </p:nvSpPr>
        <p:spPr>
          <a:xfrm>
            <a:off x="11357277" y="6253210"/>
            <a:ext cx="834724" cy="452066"/>
          </a:xfrm>
          <a:prstGeom prst="rect">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82459" tIns="41218" rIns="82459" bIns="41218" anchor="ctr" anchorCtr="0">
            <a:noAutofit/>
          </a:bodyPr>
          <a:lstStyle/>
          <a:p>
            <a:pPr marL="0" marR="0" lvl="0" indent="0" algn="ctr" rtl="0">
              <a:lnSpc>
                <a:spcPct val="100000"/>
              </a:lnSpc>
              <a:spcBef>
                <a:spcPts val="0"/>
              </a:spcBef>
              <a:spcAft>
                <a:spcPts val="0"/>
              </a:spcAft>
              <a:buClr>
                <a:schemeClr val="lt1"/>
              </a:buClr>
              <a:buSzPts val="747"/>
              <a:buFont typeface="Open Sans"/>
              <a:buNone/>
            </a:pPr>
            <a:endParaRPr sz="674" b="0" i="0" u="none" strike="noStrike" cap="none">
              <a:solidFill>
                <a:srgbClr val="FFFFFF"/>
              </a:solidFill>
              <a:latin typeface="Open Sans"/>
              <a:ea typeface="Open Sans"/>
              <a:cs typeface="Open Sans"/>
              <a:sym typeface="Open Sans"/>
            </a:endParaRPr>
          </a:p>
        </p:txBody>
      </p:sp>
      <p:pic>
        <p:nvPicPr>
          <p:cNvPr id="205" name="Google Shape;205;p44"/>
          <p:cNvPicPr preferRelativeResize="0"/>
          <p:nvPr/>
        </p:nvPicPr>
        <p:blipFill rotWithShape="1">
          <a:blip r:embed="rId2">
            <a:alphaModFix/>
          </a:blip>
          <a:srcRect/>
          <a:stretch/>
        </p:blipFill>
        <p:spPr>
          <a:xfrm>
            <a:off x="194195" y="6263842"/>
            <a:ext cx="1842912" cy="420679"/>
          </a:xfrm>
          <a:prstGeom prst="rect">
            <a:avLst/>
          </a:prstGeom>
          <a:noFill/>
          <a:ln>
            <a:noFill/>
          </a:ln>
        </p:spPr>
      </p:pic>
      <p:sp>
        <p:nvSpPr>
          <p:cNvPr id="206" name="Google Shape;206;p44"/>
          <p:cNvSpPr txBox="1"/>
          <p:nvPr/>
        </p:nvSpPr>
        <p:spPr>
          <a:xfrm>
            <a:off x="11563575" y="6343143"/>
            <a:ext cx="443712" cy="276981"/>
          </a:xfrm>
          <a:prstGeom prst="rect">
            <a:avLst/>
          </a:prstGeom>
          <a:noFill/>
          <a:ln>
            <a:noFill/>
          </a:ln>
        </p:spPr>
        <p:txBody>
          <a:bodyPr spcFirstLastPara="1" wrap="square" lIns="87937" tIns="43947" rIns="87937" bIns="43947" anchor="t" anchorCtr="0">
            <a:noAutofit/>
          </a:bodyPr>
          <a:lstStyle/>
          <a:p>
            <a:pPr marL="0" marR="0" lvl="0" indent="0" algn="ctr" rtl="0">
              <a:lnSpc>
                <a:spcPct val="100000"/>
              </a:lnSpc>
              <a:spcBef>
                <a:spcPts val="0"/>
              </a:spcBef>
              <a:spcAft>
                <a:spcPts val="0"/>
              </a:spcAft>
              <a:buClr>
                <a:srgbClr val="000000"/>
              </a:buClr>
              <a:buSzPts val="373"/>
              <a:buFont typeface="Open Sans"/>
              <a:buNone/>
            </a:pPr>
            <a:fld id="{00000000-1234-1234-1234-123412341234}" type="slidenum">
              <a:rPr lang="en-US" sz="1347" b="0" i="0" u="none" strike="noStrike" cap="none">
                <a:solidFill>
                  <a:srgbClr val="000000"/>
                </a:solidFill>
                <a:latin typeface="Open Sans"/>
                <a:ea typeface="Open Sans"/>
                <a:cs typeface="Open Sans"/>
                <a:sym typeface="Open Sans"/>
              </a:rPr>
              <a:pPr marL="0" marR="0" lvl="0" indent="0" algn="ctr" rtl="0">
                <a:lnSpc>
                  <a:spcPct val="100000"/>
                </a:lnSpc>
                <a:spcBef>
                  <a:spcPts val="0"/>
                </a:spcBef>
                <a:spcAft>
                  <a:spcPts val="0"/>
                </a:spcAft>
                <a:buClr>
                  <a:srgbClr val="000000"/>
                </a:buClr>
                <a:buSzPts val="373"/>
                <a:buFont typeface="Open Sans"/>
                <a:buNone/>
              </a:pPr>
              <a:t>‹#›</a:t>
            </a:fld>
            <a:endParaRPr sz="1347" b="0" i="0" u="none" strike="noStrike" cap="none">
              <a:solidFill>
                <a:srgbClr val="000000"/>
              </a:solidFill>
              <a:latin typeface="Open Sans"/>
              <a:ea typeface="Open Sans"/>
              <a:cs typeface="Open Sans"/>
              <a:sym typeface="Open Sans"/>
            </a:endParaRPr>
          </a:p>
        </p:txBody>
      </p:sp>
      <p:sp>
        <p:nvSpPr>
          <p:cNvPr id="207" name="Google Shape;207;p44"/>
          <p:cNvSpPr/>
          <p:nvPr/>
        </p:nvSpPr>
        <p:spPr>
          <a:xfrm>
            <a:off x="0" y="6092456"/>
            <a:ext cx="12192000" cy="765544"/>
          </a:xfrm>
          <a:prstGeom prst="rect">
            <a:avLst/>
          </a:prstGeom>
          <a:solidFill>
            <a:schemeClr val="accent4"/>
          </a:solidFill>
          <a:ln>
            <a:noFill/>
          </a:ln>
        </p:spPr>
        <p:txBody>
          <a:bodyPr spcFirstLastPara="1" wrap="square" lIns="82459" tIns="41218" rIns="82459" bIns="41218" anchor="ctr" anchorCtr="0">
            <a:noAutofit/>
          </a:bodyPr>
          <a:lstStyle/>
          <a:p>
            <a:pPr marL="0" marR="0" lvl="0" indent="0" algn="ctr" rtl="0">
              <a:lnSpc>
                <a:spcPct val="100000"/>
              </a:lnSpc>
              <a:spcBef>
                <a:spcPts val="0"/>
              </a:spcBef>
              <a:spcAft>
                <a:spcPts val="0"/>
              </a:spcAft>
              <a:buClr>
                <a:schemeClr val="lt1"/>
              </a:buClr>
              <a:buSzPts val="747"/>
              <a:buFont typeface="Open Sans"/>
              <a:buNone/>
            </a:pPr>
            <a:endParaRPr sz="674" b="0" i="0" u="none" strike="noStrike" cap="none">
              <a:solidFill>
                <a:srgbClr val="FFFFFF"/>
              </a:solidFill>
              <a:latin typeface="Open Sans"/>
              <a:ea typeface="Open Sans"/>
              <a:cs typeface="Open Sans"/>
              <a:sym typeface="Open Sans"/>
            </a:endParaRPr>
          </a:p>
        </p:txBody>
      </p:sp>
      <p:sp>
        <p:nvSpPr>
          <p:cNvPr id="208" name="Google Shape;208;p44"/>
          <p:cNvSpPr/>
          <p:nvPr/>
        </p:nvSpPr>
        <p:spPr>
          <a:xfrm>
            <a:off x="11357277" y="6253210"/>
            <a:ext cx="834724" cy="452066"/>
          </a:xfrm>
          <a:prstGeom prst="rect">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82459" tIns="41218" rIns="82459" bIns="41218" anchor="ctr" anchorCtr="0">
            <a:noAutofit/>
          </a:bodyPr>
          <a:lstStyle/>
          <a:p>
            <a:pPr marL="0" marR="0" lvl="0" indent="0" algn="ctr" rtl="0">
              <a:lnSpc>
                <a:spcPct val="100000"/>
              </a:lnSpc>
              <a:spcBef>
                <a:spcPts val="0"/>
              </a:spcBef>
              <a:spcAft>
                <a:spcPts val="0"/>
              </a:spcAft>
              <a:buClr>
                <a:schemeClr val="lt1"/>
              </a:buClr>
              <a:buSzPts val="747"/>
              <a:buFont typeface="Open Sans"/>
              <a:buNone/>
            </a:pPr>
            <a:endParaRPr sz="674" b="0" i="0" u="none" strike="noStrike" cap="none">
              <a:solidFill>
                <a:srgbClr val="FFFFFF"/>
              </a:solidFill>
              <a:latin typeface="Open Sans"/>
              <a:ea typeface="Open Sans"/>
              <a:cs typeface="Open Sans"/>
              <a:sym typeface="Open Sans"/>
            </a:endParaRPr>
          </a:p>
        </p:txBody>
      </p:sp>
      <p:sp>
        <p:nvSpPr>
          <p:cNvPr id="209" name="Google Shape;209;p44"/>
          <p:cNvSpPr txBox="1"/>
          <p:nvPr/>
        </p:nvSpPr>
        <p:spPr>
          <a:xfrm>
            <a:off x="11563575" y="6343143"/>
            <a:ext cx="443712" cy="276981"/>
          </a:xfrm>
          <a:prstGeom prst="rect">
            <a:avLst/>
          </a:prstGeom>
          <a:noFill/>
          <a:ln>
            <a:noFill/>
          </a:ln>
        </p:spPr>
        <p:txBody>
          <a:bodyPr spcFirstLastPara="1" wrap="square" lIns="87937" tIns="43947" rIns="87937" bIns="43947" anchor="t" anchorCtr="0">
            <a:noAutofit/>
          </a:bodyPr>
          <a:lstStyle/>
          <a:p>
            <a:pPr marL="0" marR="0" lvl="0" indent="0" algn="ctr" rtl="0">
              <a:lnSpc>
                <a:spcPct val="100000"/>
              </a:lnSpc>
              <a:spcBef>
                <a:spcPts val="0"/>
              </a:spcBef>
              <a:spcAft>
                <a:spcPts val="0"/>
              </a:spcAft>
              <a:buClr>
                <a:srgbClr val="000000"/>
              </a:buClr>
              <a:buSzPts val="373"/>
              <a:buFont typeface="Open Sans"/>
              <a:buNone/>
            </a:pPr>
            <a:fld id="{00000000-1234-1234-1234-123412341234}" type="slidenum">
              <a:rPr lang="en-US" sz="1347" b="0" i="0" u="none" strike="noStrike" cap="none">
                <a:solidFill>
                  <a:srgbClr val="000000"/>
                </a:solidFill>
                <a:latin typeface="Open Sans"/>
                <a:ea typeface="Open Sans"/>
                <a:cs typeface="Open Sans"/>
                <a:sym typeface="Open Sans"/>
              </a:rPr>
              <a:pPr marL="0" marR="0" lvl="0" indent="0" algn="ctr" rtl="0">
                <a:lnSpc>
                  <a:spcPct val="100000"/>
                </a:lnSpc>
                <a:spcBef>
                  <a:spcPts val="0"/>
                </a:spcBef>
                <a:spcAft>
                  <a:spcPts val="0"/>
                </a:spcAft>
                <a:buClr>
                  <a:srgbClr val="000000"/>
                </a:buClr>
                <a:buSzPts val="373"/>
                <a:buFont typeface="Open Sans"/>
                <a:buNone/>
              </a:pPr>
              <a:t>‹#›</a:t>
            </a:fld>
            <a:endParaRPr sz="1347" b="0" i="0" u="none" strike="noStrike" cap="none">
              <a:solidFill>
                <a:srgbClr val="000000"/>
              </a:solidFill>
              <a:latin typeface="Open Sans"/>
              <a:ea typeface="Open Sans"/>
              <a:cs typeface="Open Sans"/>
              <a:sym typeface="Open Sans"/>
            </a:endParaRPr>
          </a:p>
        </p:txBody>
      </p:sp>
      <p:sp>
        <p:nvSpPr>
          <p:cNvPr id="210" name="Google Shape;210;p44"/>
          <p:cNvSpPr txBox="1">
            <a:spLocks noGrp="1"/>
          </p:cNvSpPr>
          <p:nvPr>
            <p:ph type="title"/>
          </p:nvPr>
        </p:nvSpPr>
        <p:spPr>
          <a:xfrm>
            <a:off x="838421" y="365126"/>
            <a:ext cx="10515164" cy="464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3200"/>
              <a:buFont typeface="Arial"/>
              <a:buNone/>
              <a:defRPr sz="2885">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1" name="Google Shape;211;p44"/>
          <p:cNvPicPr preferRelativeResize="0"/>
          <p:nvPr/>
        </p:nvPicPr>
        <p:blipFill rotWithShape="1">
          <a:blip r:embed="rId3">
            <a:alphaModFix/>
          </a:blip>
          <a:srcRect/>
          <a:stretch/>
        </p:blipFill>
        <p:spPr>
          <a:xfrm>
            <a:off x="194195" y="6234734"/>
            <a:ext cx="2383422" cy="478896"/>
          </a:xfrm>
          <a:prstGeom prst="rect">
            <a:avLst/>
          </a:prstGeom>
          <a:noFill/>
          <a:ln>
            <a:noFill/>
          </a:ln>
        </p:spPr>
      </p:pic>
    </p:spTree>
    <p:extLst>
      <p:ext uri="{BB962C8B-B14F-4D97-AF65-F5344CB8AC3E}">
        <p14:creationId xmlns:p14="http://schemas.microsoft.com/office/powerpoint/2010/main" val="29038540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12"/>
        <p:cNvGrpSpPr/>
        <p:nvPr/>
      </p:nvGrpSpPr>
      <p:grpSpPr>
        <a:xfrm>
          <a:off x="0" y="0"/>
          <a:ext cx="0" cy="0"/>
          <a:chOff x="0" y="0"/>
          <a:chExt cx="0" cy="0"/>
        </a:xfrm>
      </p:grpSpPr>
      <p:sp>
        <p:nvSpPr>
          <p:cNvPr id="213" name="Google Shape;213;p45"/>
          <p:cNvSpPr txBox="1">
            <a:spLocks noGrp="1"/>
          </p:cNvSpPr>
          <p:nvPr>
            <p:ph type="title"/>
          </p:nvPr>
        </p:nvSpPr>
        <p:spPr>
          <a:xfrm>
            <a:off x="530573" y="1050298"/>
            <a:ext cx="9104749" cy="38318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45"/>
          <p:cNvSpPr txBox="1"/>
          <p:nvPr/>
        </p:nvSpPr>
        <p:spPr>
          <a:xfrm>
            <a:off x="11760793" y="6487794"/>
            <a:ext cx="157721" cy="14805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US" sz="962">
                <a:solidFill>
                  <a:srgbClr val="808080"/>
                </a:solidFill>
                <a:latin typeface="Open Sans"/>
                <a:ea typeface="Open Sans"/>
                <a:cs typeface="Open Sans"/>
                <a:sym typeface="Open Sans"/>
              </a:rPr>
              <a:pPr marL="0" marR="0" lvl="0" indent="0" algn="l" rtl="0">
                <a:spcBef>
                  <a:spcPts val="0"/>
                </a:spcBef>
                <a:spcAft>
                  <a:spcPts val="0"/>
                </a:spcAft>
                <a:buNone/>
              </a:pPr>
              <a:t>‹#›</a:t>
            </a:fld>
            <a:endParaRPr sz="962">
              <a:solidFill>
                <a:srgbClr val="808080"/>
              </a:solidFill>
              <a:latin typeface="Open Sans"/>
              <a:ea typeface="Open Sans"/>
              <a:cs typeface="Open Sans"/>
              <a:sym typeface="Open Sans"/>
            </a:endParaRPr>
          </a:p>
        </p:txBody>
      </p:sp>
    </p:spTree>
    <p:extLst>
      <p:ext uri="{BB962C8B-B14F-4D97-AF65-F5344CB8AC3E}">
        <p14:creationId xmlns:p14="http://schemas.microsoft.com/office/powerpoint/2010/main" val="1843539994"/>
      </p:ext>
    </p:extLst>
  </p:cSld>
  <p:clrMapOvr>
    <a:masterClrMapping/>
  </p:clrMapOvr>
  <p:extLst>
    <p:ext uri="{DCECCB84-F9BA-43D5-87BE-67443E8EF086}">
      <p15:sldGuideLst xmlns:p15="http://schemas.microsoft.com/office/powerpoint/2012/main">
        <p15:guide id="1" pos="6108">
          <p15:clr>
            <a:srgbClr val="F26B43"/>
          </p15:clr>
        </p15:guide>
        <p15:guide id="2" pos="83">
          <p15:clr>
            <a:srgbClr val="F26B43"/>
          </p15:clr>
        </p15:guide>
        <p15:guide id="3" orient="horz" pos="466">
          <p15:clr>
            <a:srgbClr val="F26B43"/>
          </p15:clr>
        </p15:guide>
        <p15:guide id="4" orient="horz" pos="3193">
          <p15:clr>
            <a:srgbClr val="F26B43"/>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1_TITLE &amp; CONTENT">
  <p:cSld name="1_TITLE &amp; CONTENT">
    <p:spTree>
      <p:nvGrpSpPr>
        <p:cNvPr id="1" name="Shape 215"/>
        <p:cNvGrpSpPr/>
        <p:nvPr/>
      </p:nvGrpSpPr>
      <p:grpSpPr>
        <a:xfrm>
          <a:off x="0" y="0"/>
          <a:ext cx="0" cy="0"/>
          <a:chOff x="0" y="0"/>
          <a:chExt cx="0" cy="0"/>
        </a:xfrm>
      </p:grpSpPr>
      <p:sp>
        <p:nvSpPr>
          <p:cNvPr id="216" name="Google Shape;216;p46"/>
          <p:cNvSpPr txBox="1">
            <a:spLocks noGrp="1"/>
          </p:cNvSpPr>
          <p:nvPr>
            <p:ph type="title"/>
          </p:nvPr>
        </p:nvSpPr>
        <p:spPr>
          <a:xfrm>
            <a:off x="540073" y="1053415"/>
            <a:ext cx="11111047" cy="4585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46"/>
          <p:cNvSpPr txBox="1">
            <a:spLocks noGrp="1"/>
          </p:cNvSpPr>
          <p:nvPr>
            <p:ph type="body" idx="1"/>
          </p:nvPr>
        </p:nvSpPr>
        <p:spPr>
          <a:xfrm>
            <a:off x="540073" y="972000"/>
            <a:ext cx="11111047" cy="540000"/>
          </a:xfrm>
          <a:prstGeom prst="rect">
            <a:avLst/>
          </a:prstGeom>
          <a:noFill/>
          <a:ln>
            <a:noFill/>
          </a:ln>
        </p:spPr>
        <p:txBody>
          <a:bodyPr spcFirstLastPara="1" wrap="square" lIns="91425" tIns="45700" rIns="91425" bIns="45700" anchor="t" anchorCtr="0">
            <a:normAutofit/>
          </a:bodyPr>
          <a:lstStyle>
            <a:lvl1pPr marL="412336" lvl="0" indent="-206168" algn="l">
              <a:lnSpc>
                <a:spcPct val="90000"/>
              </a:lnSpc>
              <a:spcBef>
                <a:spcPts val="962"/>
              </a:spcBef>
              <a:spcAft>
                <a:spcPts val="0"/>
              </a:spcAft>
              <a:buClr>
                <a:srgbClr val="7F7F7F"/>
              </a:buClr>
              <a:buSzPts val="2987"/>
              <a:buNone/>
              <a:defRPr>
                <a:solidFill>
                  <a:srgbClr val="7F7F7F"/>
                </a:solidFill>
              </a:defRPr>
            </a:lvl1pPr>
            <a:lvl2pPr marL="824674" lvl="1" indent="-309253" algn="l">
              <a:lnSpc>
                <a:spcPct val="90000"/>
              </a:lnSpc>
              <a:spcBef>
                <a:spcPts val="481"/>
              </a:spcBef>
              <a:spcAft>
                <a:spcPts val="0"/>
              </a:spcAft>
              <a:buClr>
                <a:schemeClr val="dk1"/>
              </a:buClr>
              <a:buSzPts val="1800"/>
              <a:buChar char="•"/>
              <a:defRPr/>
            </a:lvl2pPr>
            <a:lvl3pPr marL="1237010" lvl="2" indent="-309253" algn="l">
              <a:lnSpc>
                <a:spcPct val="90000"/>
              </a:lnSpc>
              <a:spcBef>
                <a:spcPts val="481"/>
              </a:spcBef>
              <a:spcAft>
                <a:spcPts val="0"/>
              </a:spcAft>
              <a:buClr>
                <a:schemeClr val="dk1"/>
              </a:buClr>
              <a:buSzPts val="1800"/>
              <a:buChar char="•"/>
              <a:defRPr/>
            </a:lvl3pPr>
            <a:lvl4pPr marL="1649348" lvl="3" indent="-309253" algn="l">
              <a:lnSpc>
                <a:spcPct val="90000"/>
              </a:lnSpc>
              <a:spcBef>
                <a:spcPts val="481"/>
              </a:spcBef>
              <a:spcAft>
                <a:spcPts val="0"/>
              </a:spcAft>
              <a:buClr>
                <a:schemeClr val="dk1"/>
              </a:buClr>
              <a:buSzPts val="1800"/>
              <a:buChar char="•"/>
              <a:defRPr/>
            </a:lvl4pPr>
            <a:lvl5pPr marL="2061684" lvl="4" indent="-309253" algn="l">
              <a:lnSpc>
                <a:spcPct val="90000"/>
              </a:lnSpc>
              <a:spcBef>
                <a:spcPts val="481"/>
              </a:spcBef>
              <a:spcAft>
                <a:spcPts val="0"/>
              </a:spcAft>
              <a:buClr>
                <a:schemeClr val="dk1"/>
              </a:buClr>
              <a:buSzPts val="1800"/>
              <a:buChar char="•"/>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218" name="Google Shape;218;p46"/>
          <p:cNvSpPr txBox="1">
            <a:spLocks noGrp="1"/>
          </p:cNvSpPr>
          <p:nvPr>
            <p:ph type="body" idx="2"/>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12336" lvl="0" indent="-309253" algn="l">
              <a:lnSpc>
                <a:spcPct val="90000"/>
              </a:lnSpc>
              <a:spcBef>
                <a:spcPts val="962"/>
              </a:spcBef>
              <a:spcAft>
                <a:spcPts val="0"/>
              </a:spcAft>
              <a:buClr>
                <a:schemeClr val="dk1"/>
              </a:buClr>
              <a:buSzPts val="1800"/>
              <a:buChar char="•"/>
              <a:defRPr/>
            </a:lvl1pPr>
            <a:lvl2pPr marL="824674" lvl="1" indent="-309253" algn="l">
              <a:lnSpc>
                <a:spcPct val="90000"/>
              </a:lnSpc>
              <a:spcBef>
                <a:spcPts val="481"/>
              </a:spcBef>
              <a:spcAft>
                <a:spcPts val="0"/>
              </a:spcAft>
              <a:buClr>
                <a:schemeClr val="dk1"/>
              </a:buClr>
              <a:buSzPts val="1800"/>
              <a:buChar char="•"/>
              <a:defRPr/>
            </a:lvl2pPr>
            <a:lvl3pPr marL="1237010" lvl="2" indent="-309253" algn="l">
              <a:lnSpc>
                <a:spcPct val="90000"/>
              </a:lnSpc>
              <a:spcBef>
                <a:spcPts val="481"/>
              </a:spcBef>
              <a:spcAft>
                <a:spcPts val="0"/>
              </a:spcAft>
              <a:buClr>
                <a:schemeClr val="dk1"/>
              </a:buClr>
              <a:buSzPts val="1800"/>
              <a:buChar char="•"/>
              <a:defRPr/>
            </a:lvl3pPr>
            <a:lvl4pPr marL="1649348" lvl="3" indent="-309253" algn="l">
              <a:lnSpc>
                <a:spcPct val="90000"/>
              </a:lnSpc>
              <a:spcBef>
                <a:spcPts val="481"/>
              </a:spcBef>
              <a:spcAft>
                <a:spcPts val="0"/>
              </a:spcAft>
              <a:buClr>
                <a:schemeClr val="dk1"/>
              </a:buClr>
              <a:buSzPts val="1800"/>
              <a:buChar char="•"/>
              <a:defRPr/>
            </a:lvl4pPr>
            <a:lvl5pPr marL="2061684" lvl="4" indent="-309253" algn="l">
              <a:lnSpc>
                <a:spcPct val="90000"/>
              </a:lnSpc>
              <a:spcBef>
                <a:spcPts val="481"/>
              </a:spcBef>
              <a:spcAft>
                <a:spcPts val="0"/>
              </a:spcAft>
              <a:buClr>
                <a:schemeClr val="dk1"/>
              </a:buClr>
              <a:buSzPts val="1800"/>
              <a:buChar char="•"/>
              <a:defRPr/>
            </a:lvl5pPr>
            <a:lvl6pPr marL="2474020" lvl="5" indent="-309253" algn="l">
              <a:lnSpc>
                <a:spcPct val="90000"/>
              </a:lnSpc>
              <a:spcBef>
                <a:spcPts val="481"/>
              </a:spcBef>
              <a:spcAft>
                <a:spcPts val="0"/>
              </a:spcAft>
              <a:buClr>
                <a:schemeClr val="dk1"/>
              </a:buClr>
              <a:buSzPts val="1800"/>
              <a:buChar char="•"/>
              <a:defRPr/>
            </a:lvl6pPr>
            <a:lvl7pPr marL="2886357" lvl="6" indent="-309253" algn="l">
              <a:lnSpc>
                <a:spcPct val="90000"/>
              </a:lnSpc>
              <a:spcBef>
                <a:spcPts val="481"/>
              </a:spcBef>
              <a:spcAft>
                <a:spcPts val="0"/>
              </a:spcAft>
              <a:buClr>
                <a:schemeClr val="dk1"/>
              </a:buClr>
              <a:buSzPts val="1800"/>
              <a:buChar char="•"/>
              <a:defRPr/>
            </a:lvl7pPr>
            <a:lvl8pPr marL="3298693" lvl="7" indent="-309253" algn="l">
              <a:lnSpc>
                <a:spcPct val="90000"/>
              </a:lnSpc>
              <a:spcBef>
                <a:spcPts val="481"/>
              </a:spcBef>
              <a:spcAft>
                <a:spcPts val="0"/>
              </a:spcAft>
              <a:buClr>
                <a:schemeClr val="dk1"/>
              </a:buClr>
              <a:buSzPts val="1800"/>
              <a:buChar char="•"/>
              <a:defRPr/>
            </a:lvl8pPr>
            <a:lvl9pPr marL="3711030" lvl="8" indent="-309253" algn="l">
              <a:lnSpc>
                <a:spcPct val="90000"/>
              </a:lnSpc>
              <a:spcBef>
                <a:spcPts val="481"/>
              </a:spcBef>
              <a:spcAft>
                <a:spcPts val="0"/>
              </a:spcAft>
              <a:buClr>
                <a:schemeClr val="dk1"/>
              </a:buClr>
              <a:buSzPts val="1800"/>
              <a:buChar char="•"/>
              <a:defRPr/>
            </a:lvl9pPr>
          </a:lstStyle>
          <a:p>
            <a:endParaRPr/>
          </a:p>
        </p:txBody>
      </p:sp>
      <p:sp>
        <p:nvSpPr>
          <p:cNvPr id="219" name="Google Shape;219;p46"/>
          <p:cNvSpPr txBox="1">
            <a:spLocks noGrp="1"/>
          </p:cNvSpPr>
          <p:nvPr>
            <p:ph type="dt" idx="10"/>
          </p:nvPr>
        </p:nvSpPr>
        <p:spPr>
          <a:xfrm>
            <a:off x="1" y="0"/>
            <a:ext cx="2758621" cy="28125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753">
                <a:solidFill>
                  <a:schemeClr val="dk1"/>
                </a:solidFill>
                <a:latin typeface="Open Sans"/>
                <a:ea typeface="Open Sans"/>
                <a:cs typeface="Open Sans"/>
                <a:sym typeface="Open Sans"/>
              </a:defRPr>
            </a:lvl1pPr>
            <a:lvl2pPr marR="0" lvl="1"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9pPr>
          </a:lstStyle>
          <a:p>
            <a:endParaRPr/>
          </a:p>
        </p:txBody>
      </p:sp>
      <p:sp>
        <p:nvSpPr>
          <p:cNvPr id="220" name="Google Shape;220;p46"/>
          <p:cNvSpPr txBox="1">
            <a:spLocks noGrp="1"/>
          </p:cNvSpPr>
          <p:nvPr>
            <p:ph type="ftr" idx="11"/>
          </p:nvPr>
        </p:nvSpPr>
        <p:spPr>
          <a:xfrm>
            <a:off x="1" y="0"/>
            <a:ext cx="2758621" cy="28125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753">
                <a:solidFill>
                  <a:schemeClr val="dk1"/>
                </a:solidFill>
                <a:latin typeface="Open Sans"/>
                <a:ea typeface="Open Sans"/>
                <a:cs typeface="Open Sans"/>
                <a:sym typeface="Open Sans"/>
              </a:defRPr>
            </a:lvl1pPr>
            <a:lvl2pPr marR="0" lvl="1"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753" b="0" i="0" u="none" strike="noStrike" cap="none">
                <a:solidFill>
                  <a:schemeClr val="dk1"/>
                </a:solidFill>
                <a:latin typeface="Open Sans"/>
                <a:ea typeface="Open Sans"/>
                <a:cs typeface="Open Sans"/>
                <a:sym typeface="Open Sans"/>
              </a:defRPr>
            </a:lvl9pPr>
          </a:lstStyle>
          <a:p>
            <a:endParaRPr/>
          </a:p>
        </p:txBody>
      </p:sp>
      <p:sp>
        <p:nvSpPr>
          <p:cNvPr id="221" name="Google Shape;221;p46"/>
          <p:cNvSpPr txBox="1">
            <a:spLocks noGrp="1"/>
          </p:cNvSpPr>
          <p:nvPr>
            <p:ph type="sldNum" idx="12"/>
          </p:nvPr>
        </p:nvSpPr>
        <p:spPr>
          <a:xfrm>
            <a:off x="1" y="0"/>
            <a:ext cx="2758621" cy="28125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753">
                <a:solidFill>
                  <a:schemeClr val="dk1"/>
                </a:solidFill>
                <a:latin typeface="Open Sans"/>
                <a:ea typeface="Open Sans"/>
                <a:cs typeface="Open Sans"/>
                <a:sym typeface="Open Sans"/>
              </a:defRPr>
            </a:lvl1pPr>
            <a:lvl2pPr marL="0" marR="0" lvl="1" indent="0" algn="l" rtl="0">
              <a:spcBef>
                <a:spcPts val="0"/>
              </a:spcBef>
              <a:buNone/>
              <a:defRPr sz="1753">
                <a:solidFill>
                  <a:schemeClr val="dk1"/>
                </a:solidFill>
                <a:latin typeface="Open Sans"/>
                <a:ea typeface="Open Sans"/>
                <a:cs typeface="Open Sans"/>
                <a:sym typeface="Open Sans"/>
              </a:defRPr>
            </a:lvl2pPr>
            <a:lvl3pPr marL="0" marR="0" lvl="2" indent="0" algn="l" rtl="0">
              <a:spcBef>
                <a:spcPts val="0"/>
              </a:spcBef>
              <a:buNone/>
              <a:defRPr sz="1753">
                <a:solidFill>
                  <a:schemeClr val="dk1"/>
                </a:solidFill>
                <a:latin typeface="Open Sans"/>
                <a:ea typeface="Open Sans"/>
                <a:cs typeface="Open Sans"/>
                <a:sym typeface="Open Sans"/>
              </a:defRPr>
            </a:lvl3pPr>
            <a:lvl4pPr marL="0" marR="0" lvl="3" indent="0" algn="l" rtl="0">
              <a:spcBef>
                <a:spcPts val="0"/>
              </a:spcBef>
              <a:buNone/>
              <a:defRPr sz="1753">
                <a:solidFill>
                  <a:schemeClr val="dk1"/>
                </a:solidFill>
                <a:latin typeface="Open Sans"/>
                <a:ea typeface="Open Sans"/>
                <a:cs typeface="Open Sans"/>
                <a:sym typeface="Open Sans"/>
              </a:defRPr>
            </a:lvl4pPr>
            <a:lvl5pPr marL="0" marR="0" lvl="4" indent="0" algn="l" rtl="0">
              <a:spcBef>
                <a:spcPts val="0"/>
              </a:spcBef>
              <a:buNone/>
              <a:defRPr sz="1753">
                <a:solidFill>
                  <a:schemeClr val="dk1"/>
                </a:solidFill>
                <a:latin typeface="Open Sans"/>
                <a:ea typeface="Open Sans"/>
                <a:cs typeface="Open Sans"/>
                <a:sym typeface="Open Sans"/>
              </a:defRPr>
            </a:lvl5pPr>
            <a:lvl6pPr marL="0" marR="0" lvl="5" indent="0" algn="l" rtl="0">
              <a:spcBef>
                <a:spcPts val="0"/>
              </a:spcBef>
              <a:buNone/>
              <a:defRPr sz="1753">
                <a:solidFill>
                  <a:schemeClr val="dk1"/>
                </a:solidFill>
                <a:latin typeface="Open Sans"/>
                <a:ea typeface="Open Sans"/>
                <a:cs typeface="Open Sans"/>
                <a:sym typeface="Open Sans"/>
              </a:defRPr>
            </a:lvl6pPr>
            <a:lvl7pPr marL="0" marR="0" lvl="6" indent="0" algn="l" rtl="0">
              <a:spcBef>
                <a:spcPts val="0"/>
              </a:spcBef>
              <a:buNone/>
              <a:defRPr sz="1753">
                <a:solidFill>
                  <a:schemeClr val="dk1"/>
                </a:solidFill>
                <a:latin typeface="Open Sans"/>
                <a:ea typeface="Open Sans"/>
                <a:cs typeface="Open Sans"/>
                <a:sym typeface="Open Sans"/>
              </a:defRPr>
            </a:lvl7pPr>
            <a:lvl8pPr marL="0" marR="0" lvl="7" indent="0" algn="l" rtl="0">
              <a:spcBef>
                <a:spcPts val="0"/>
              </a:spcBef>
              <a:buNone/>
              <a:defRPr sz="1753">
                <a:solidFill>
                  <a:schemeClr val="dk1"/>
                </a:solidFill>
                <a:latin typeface="Open Sans"/>
                <a:ea typeface="Open Sans"/>
                <a:cs typeface="Open Sans"/>
                <a:sym typeface="Open Sans"/>
              </a:defRPr>
            </a:lvl8pPr>
            <a:lvl9pPr marL="0" marR="0" lvl="8" indent="0" algn="l" rtl="0">
              <a:spcBef>
                <a:spcPts val="0"/>
              </a:spcBef>
              <a:buNone/>
              <a:defRPr sz="1753">
                <a:solidFill>
                  <a:schemeClr val="dk1"/>
                </a:solidFill>
                <a:latin typeface="Open Sans"/>
                <a:ea typeface="Open Sans"/>
                <a:cs typeface="Open Sans"/>
                <a:sym typeface="Open Sans"/>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6695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43261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ue Title Slide">
    <p:bg>
      <p:bgPr>
        <a:solidFill>
          <a:schemeClr val="tx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10" name="Title 1"/>
          <p:cNvSpPr>
            <a:spLocks noGrp="1"/>
          </p:cNvSpPr>
          <p:nvPr>
            <p:ph type="ctrTitle" hasCustomPrompt="1"/>
          </p:nvPr>
        </p:nvSpPr>
        <p:spPr>
          <a:xfrm>
            <a:off x="1524000" y="2609741"/>
            <a:ext cx="9144000" cy="826909"/>
          </a:xfrm>
        </p:spPr>
        <p:txBody>
          <a:bodyPr anchor="b"/>
          <a:lstStyle>
            <a:lvl1pPr algn="ctr">
              <a:defRPr sz="5885" b="0" baseline="0">
                <a:solidFill>
                  <a:schemeClr val="bg1"/>
                </a:solidFill>
              </a:defRPr>
            </a:lvl1pPr>
          </a:lstStyle>
          <a:p>
            <a:r>
              <a:rPr lang="en-US" dirty="0"/>
              <a:t>WHITE TITLE SLIDE</a:t>
            </a:r>
          </a:p>
        </p:txBody>
      </p:sp>
      <p:sp>
        <p:nvSpPr>
          <p:cNvPr id="11" name="Subtitle 2"/>
          <p:cNvSpPr>
            <a:spLocks noGrp="1"/>
          </p:cNvSpPr>
          <p:nvPr>
            <p:ph type="subTitle" idx="1" hasCustomPrompt="1"/>
          </p:nvPr>
        </p:nvSpPr>
        <p:spPr>
          <a:xfrm>
            <a:off x="1524000" y="3429000"/>
            <a:ext cx="9144000" cy="435270"/>
          </a:xfrm>
        </p:spPr>
        <p:txBody>
          <a:bodyPr/>
          <a:lstStyle>
            <a:lvl1pPr marL="0" indent="0" algn="ctr">
              <a:buNone/>
              <a:defRPr sz="2354">
                <a:solidFill>
                  <a:schemeClr val="accent3"/>
                </a:solidFill>
              </a:defRPr>
            </a:lvl1pPr>
            <a:lvl2pPr marL="448436" indent="0" algn="ctr">
              <a:buNone/>
              <a:defRPr sz="1961"/>
            </a:lvl2pPr>
            <a:lvl3pPr marL="896871" indent="0" algn="ctr">
              <a:buNone/>
              <a:defRPr sz="1765"/>
            </a:lvl3pPr>
            <a:lvl4pPr marL="1345308" indent="0" algn="ctr">
              <a:buNone/>
              <a:defRPr sz="1570"/>
            </a:lvl4pPr>
            <a:lvl5pPr marL="1793743" indent="0" algn="ctr">
              <a:buNone/>
              <a:defRPr sz="1570"/>
            </a:lvl5pPr>
            <a:lvl6pPr marL="2242179" indent="0" algn="ctr">
              <a:buNone/>
              <a:defRPr sz="1570"/>
            </a:lvl6pPr>
            <a:lvl7pPr marL="2690614" indent="0" algn="ctr">
              <a:buNone/>
              <a:defRPr sz="1570"/>
            </a:lvl7pPr>
            <a:lvl8pPr marL="3139051" indent="0" algn="ctr">
              <a:buNone/>
              <a:defRPr sz="1570"/>
            </a:lvl8pPr>
            <a:lvl9pPr marL="3587486" indent="0" algn="ctr">
              <a:buNone/>
              <a:defRPr sz="1570"/>
            </a:lvl9pPr>
          </a:lstStyle>
          <a:p>
            <a:r>
              <a:rPr lang="en-US" dirty="0"/>
              <a:t>Subtitle if Needed</a:t>
            </a:r>
          </a:p>
        </p:txBody>
      </p:sp>
      <p:sp>
        <p:nvSpPr>
          <p:cNvPr id="12" name="Shape 44"/>
          <p:cNvSpPr/>
          <p:nvPr userDrawn="1"/>
        </p:nvSpPr>
        <p:spPr>
          <a:xfrm>
            <a:off x="5777684" y="3864270"/>
            <a:ext cx="636634" cy="59953"/>
          </a:xfrm>
          <a:prstGeom prst="rect">
            <a:avLst/>
          </a:prstGeom>
          <a:solidFill>
            <a:schemeClr val="accent1"/>
          </a:solidFill>
          <a:ln>
            <a:noFill/>
          </a:ln>
        </p:spPr>
        <p:txBody>
          <a:bodyPr lIns="89674" tIns="44825" rIns="89674" bIns="44825" anchor="ctr" anchorCtr="0">
            <a:noAutofit/>
          </a:bodyPr>
          <a:lstStyle/>
          <a:p>
            <a:pPr marL="0" marR="0" lvl="0" indent="0" algn="ctr" rtl="0">
              <a:spcBef>
                <a:spcPts val="0"/>
              </a:spcBef>
              <a:buNone/>
            </a:pPr>
            <a:endParaRPr sz="3531">
              <a:solidFill>
                <a:schemeClr val="accent1"/>
              </a:solidFill>
              <a:latin typeface="Open Sans Regular" charset="0"/>
              <a:ea typeface="Open Sans Regular" charset="0"/>
              <a:cs typeface="Open Sans Regular" charset="0"/>
              <a:sym typeface="Lato"/>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37799321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White Title Slide">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10" name="Rectangle 9"/>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1" name="Rectangle 10"/>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3" name="Title 1"/>
          <p:cNvSpPr>
            <a:spLocks noGrp="1"/>
          </p:cNvSpPr>
          <p:nvPr>
            <p:ph type="ctrTitle" hasCustomPrompt="1"/>
          </p:nvPr>
        </p:nvSpPr>
        <p:spPr>
          <a:xfrm>
            <a:off x="1524000" y="2609741"/>
            <a:ext cx="9144000" cy="826909"/>
          </a:xfrm>
          <a:noFill/>
        </p:spPr>
        <p:txBody>
          <a:bodyPr anchor="b"/>
          <a:lstStyle>
            <a:lvl1pPr algn="ctr">
              <a:defRPr sz="5885" b="0" baseline="0">
                <a:solidFill>
                  <a:schemeClr val="tx2"/>
                </a:solidFill>
              </a:defRPr>
            </a:lvl1pPr>
          </a:lstStyle>
          <a:p>
            <a:r>
              <a:rPr lang="en-US" dirty="0"/>
              <a:t>WHITE TITLE SLIDE</a:t>
            </a:r>
          </a:p>
        </p:txBody>
      </p:sp>
      <p:sp>
        <p:nvSpPr>
          <p:cNvPr id="14" name="Subtitle 2"/>
          <p:cNvSpPr>
            <a:spLocks noGrp="1"/>
          </p:cNvSpPr>
          <p:nvPr>
            <p:ph type="subTitle" idx="1" hasCustomPrompt="1"/>
          </p:nvPr>
        </p:nvSpPr>
        <p:spPr>
          <a:xfrm>
            <a:off x="1524000" y="3429000"/>
            <a:ext cx="9144000" cy="435270"/>
          </a:xfrm>
        </p:spPr>
        <p:txBody>
          <a:bodyPr/>
          <a:lstStyle>
            <a:lvl1pPr marL="0" indent="0" algn="ctr">
              <a:buNone/>
              <a:defRPr sz="2354">
                <a:solidFill>
                  <a:schemeClr val="accent2"/>
                </a:solidFill>
              </a:defRPr>
            </a:lvl1pPr>
            <a:lvl2pPr marL="448436" indent="0" algn="ctr">
              <a:buNone/>
              <a:defRPr sz="1961"/>
            </a:lvl2pPr>
            <a:lvl3pPr marL="896871" indent="0" algn="ctr">
              <a:buNone/>
              <a:defRPr sz="1765"/>
            </a:lvl3pPr>
            <a:lvl4pPr marL="1345308" indent="0" algn="ctr">
              <a:buNone/>
              <a:defRPr sz="1570"/>
            </a:lvl4pPr>
            <a:lvl5pPr marL="1793743" indent="0" algn="ctr">
              <a:buNone/>
              <a:defRPr sz="1570"/>
            </a:lvl5pPr>
            <a:lvl6pPr marL="2242179" indent="0" algn="ctr">
              <a:buNone/>
              <a:defRPr sz="1570"/>
            </a:lvl6pPr>
            <a:lvl7pPr marL="2690614" indent="0" algn="ctr">
              <a:buNone/>
              <a:defRPr sz="1570"/>
            </a:lvl7pPr>
            <a:lvl8pPr marL="3139051" indent="0" algn="ctr">
              <a:buNone/>
              <a:defRPr sz="1570"/>
            </a:lvl8pPr>
            <a:lvl9pPr marL="3587486" indent="0" algn="ctr">
              <a:buNone/>
              <a:defRPr sz="1570"/>
            </a:lvl9pPr>
          </a:lstStyle>
          <a:p>
            <a:r>
              <a:rPr lang="en-US" dirty="0"/>
              <a:t>Subtitle if Needed</a:t>
            </a:r>
          </a:p>
        </p:txBody>
      </p:sp>
      <p:sp>
        <p:nvSpPr>
          <p:cNvPr id="15" name="Shape 44"/>
          <p:cNvSpPr/>
          <p:nvPr userDrawn="1"/>
        </p:nvSpPr>
        <p:spPr>
          <a:xfrm>
            <a:off x="5777684" y="3864270"/>
            <a:ext cx="636634" cy="59953"/>
          </a:xfrm>
          <a:prstGeom prst="rect">
            <a:avLst/>
          </a:prstGeom>
          <a:solidFill>
            <a:schemeClr val="accent1"/>
          </a:solidFill>
          <a:ln>
            <a:noFill/>
          </a:ln>
        </p:spPr>
        <p:txBody>
          <a:bodyPr lIns="89674" tIns="44825" rIns="89674" bIns="44825" anchor="ctr" anchorCtr="0">
            <a:noAutofit/>
          </a:bodyPr>
          <a:lstStyle/>
          <a:p>
            <a:pPr marL="0" marR="0" lvl="0" indent="0" algn="ctr" rtl="0">
              <a:spcBef>
                <a:spcPts val="0"/>
              </a:spcBef>
              <a:buNone/>
            </a:pPr>
            <a:endParaRPr sz="3531">
              <a:solidFill>
                <a:schemeClr val="accent1"/>
              </a:solidFill>
              <a:latin typeface="Open Sans Regular" charset="0"/>
              <a:ea typeface="Open Sans Regular" charset="0"/>
              <a:cs typeface="Open Sans Regular" charset="0"/>
              <a:sym typeface="Lato"/>
            </a:endParaRPr>
          </a:p>
        </p:txBody>
      </p:sp>
      <p:pic>
        <p:nvPicPr>
          <p:cNvPr id="16" name="Picture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26733117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Gradient Title Slide">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456840" y="2609741"/>
            <a:ext cx="9329979" cy="826909"/>
          </a:xfrm>
        </p:spPr>
        <p:txBody>
          <a:bodyPr anchor="b"/>
          <a:lstStyle>
            <a:lvl1pPr algn="ctr">
              <a:defRPr sz="5885" b="0" baseline="0">
                <a:solidFill>
                  <a:schemeClr val="bg1"/>
                </a:solidFill>
              </a:defRPr>
            </a:lvl1pPr>
          </a:lstStyle>
          <a:p>
            <a:r>
              <a:rPr lang="en-US"/>
              <a:t>GRADIENT </a:t>
            </a:r>
            <a:r>
              <a:rPr lang="en-US" dirty="0"/>
              <a:t>TITLE SLIDE</a:t>
            </a:r>
          </a:p>
        </p:txBody>
      </p:sp>
      <p:sp>
        <p:nvSpPr>
          <p:cNvPr id="3" name="Subtitle 2"/>
          <p:cNvSpPr>
            <a:spLocks noGrp="1"/>
          </p:cNvSpPr>
          <p:nvPr>
            <p:ph type="subTitle" idx="1" hasCustomPrompt="1"/>
          </p:nvPr>
        </p:nvSpPr>
        <p:spPr>
          <a:xfrm>
            <a:off x="1524000" y="3429000"/>
            <a:ext cx="9144000" cy="435270"/>
          </a:xfrm>
        </p:spPr>
        <p:txBody>
          <a:bodyPr/>
          <a:lstStyle>
            <a:lvl1pPr marL="0" indent="0" algn="ctr">
              <a:buNone/>
              <a:defRPr sz="2354">
                <a:solidFill>
                  <a:schemeClr val="tx2"/>
                </a:solidFill>
              </a:defRPr>
            </a:lvl1pPr>
            <a:lvl2pPr marL="448436" indent="0" algn="ctr">
              <a:buNone/>
              <a:defRPr sz="1961"/>
            </a:lvl2pPr>
            <a:lvl3pPr marL="896871" indent="0" algn="ctr">
              <a:buNone/>
              <a:defRPr sz="1765"/>
            </a:lvl3pPr>
            <a:lvl4pPr marL="1345308" indent="0" algn="ctr">
              <a:buNone/>
              <a:defRPr sz="1570"/>
            </a:lvl4pPr>
            <a:lvl5pPr marL="1793743" indent="0" algn="ctr">
              <a:buNone/>
              <a:defRPr sz="1570"/>
            </a:lvl5pPr>
            <a:lvl6pPr marL="2242179" indent="0" algn="ctr">
              <a:buNone/>
              <a:defRPr sz="1570"/>
            </a:lvl6pPr>
            <a:lvl7pPr marL="2690614" indent="0" algn="ctr">
              <a:buNone/>
              <a:defRPr sz="1570"/>
            </a:lvl7pPr>
            <a:lvl8pPr marL="3139051" indent="0" algn="ctr">
              <a:buNone/>
              <a:defRPr sz="1570"/>
            </a:lvl8pPr>
            <a:lvl9pPr marL="3587486" indent="0" algn="ctr">
              <a:buNone/>
              <a:defRPr sz="1570"/>
            </a:lvl9pPr>
          </a:lstStyle>
          <a:p>
            <a:r>
              <a:rPr lang="en-US" dirty="0"/>
              <a:t>Subtitle if Needed</a:t>
            </a:r>
          </a:p>
        </p:txBody>
      </p:sp>
      <p:sp>
        <p:nvSpPr>
          <p:cNvPr id="9" name="Shape 44"/>
          <p:cNvSpPr/>
          <p:nvPr userDrawn="1"/>
        </p:nvSpPr>
        <p:spPr>
          <a:xfrm>
            <a:off x="5777684" y="3864270"/>
            <a:ext cx="636634" cy="59953"/>
          </a:xfrm>
          <a:prstGeom prst="rect">
            <a:avLst/>
          </a:prstGeom>
          <a:solidFill>
            <a:schemeClr val="accent1"/>
          </a:solidFill>
          <a:ln>
            <a:noFill/>
          </a:ln>
        </p:spPr>
        <p:txBody>
          <a:bodyPr lIns="89674" tIns="44825" rIns="89674" bIns="44825" anchor="ctr" anchorCtr="0">
            <a:noAutofit/>
          </a:bodyPr>
          <a:lstStyle/>
          <a:p>
            <a:pPr marL="0" marR="0" lvl="0" indent="0" algn="ctr" rtl="0">
              <a:spcBef>
                <a:spcPts val="0"/>
              </a:spcBef>
              <a:buNone/>
            </a:pPr>
            <a:endParaRPr sz="3531">
              <a:solidFill>
                <a:schemeClr val="accent1"/>
              </a:solidFill>
              <a:latin typeface="Open Sans Regular" charset="0"/>
              <a:ea typeface="Open Sans Regular" charset="0"/>
              <a:cs typeface="Open Sans Regular" charset="0"/>
              <a:sym typeface="Lato"/>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41836819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World Title Slide">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itle 1"/>
          <p:cNvSpPr>
            <a:spLocks noGrp="1"/>
          </p:cNvSpPr>
          <p:nvPr>
            <p:ph type="ctrTitle" hasCustomPrompt="1"/>
          </p:nvPr>
        </p:nvSpPr>
        <p:spPr>
          <a:xfrm>
            <a:off x="1456840" y="1106405"/>
            <a:ext cx="9329979" cy="826909"/>
          </a:xfrm>
        </p:spPr>
        <p:txBody>
          <a:bodyPr anchor="b"/>
          <a:lstStyle>
            <a:lvl1pPr algn="ctr">
              <a:defRPr sz="5885" b="0" baseline="0">
                <a:solidFill>
                  <a:schemeClr val="bg1"/>
                </a:solidFill>
              </a:defRPr>
            </a:lvl1pPr>
          </a:lstStyle>
          <a:p>
            <a:r>
              <a:rPr lang="en-US" dirty="0"/>
              <a:t>GRADIENT TITLE SLIDE</a:t>
            </a:r>
          </a:p>
        </p:txBody>
      </p:sp>
      <p:sp>
        <p:nvSpPr>
          <p:cNvPr id="22" name="Subtitle 2"/>
          <p:cNvSpPr>
            <a:spLocks noGrp="1"/>
          </p:cNvSpPr>
          <p:nvPr>
            <p:ph type="subTitle" idx="1" hasCustomPrompt="1"/>
          </p:nvPr>
        </p:nvSpPr>
        <p:spPr>
          <a:xfrm>
            <a:off x="1524000" y="1925663"/>
            <a:ext cx="9144000" cy="435270"/>
          </a:xfrm>
        </p:spPr>
        <p:txBody>
          <a:bodyPr/>
          <a:lstStyle>
            <a:lvl1pPr marL="0" indent="0" algn="ctr">
              <a:buNone/>
              <a:defRPr sz="2354">
                <a:solidFill>
                  <a:schemeClr val="accent2"/>
                </a:solidFill>
              </a:defRPr>
            </a:lvl1pPr>
            <a:lvl2pPr marL="448436" indent="0" algn="ctr">
              <a:buNone/>
              <a:defRPr sz="1961"/>
            </a:lvl2pPr>
            <a:lvl3pPr marL="896871" indent="0" algn="ctr">
              <a:buNone/>
              <a:defRPr sz="1765"/>
            </a:lvl3pPr>
            <a:lvl4pPr marL="1345308" indent="0" algn="ctr">
              <a:buNone/>
              <a:defRPr sz="1570"/>
            </a:lvl4pPr>
            <a:lvl5pPr marL="1793743" indent="0" algn="ctr">
              <a:buNone/>
              <a:defRPr sz="1570"/>
            </a:lvl5pPr>
            <a:lvl6pPr marL="2242179" indent="0" algn="ctr">
              <a:buNone/>
              <a:defRPr sz="1570"/>
            </a:lvl6pPr>
            <a:lvl7pPr marL="2690614" indent="0" algn="ctr">
              <a:buNone/>
              <a:defRPr sz="1570"/>
            </a:lvl7pPr>
            <a:lvl8pPr marL="3139051" indent="0" algn="ctr">
              <a:buNone/>
              <a:defRPr sz="1570"/>
            </a:lvl8pPr>
            <a:lvl9pPr marL="3587486" indent="0" algn="ctr">
              <a:buNone/>
              <a:defRPr sz="1570"/>
            </a:lvl9pPr>
          </a:lstStyle>
          <a:p>
            <a:r>
              <a:rPr lang="en-US" dirty="0"/>
              <a:t>Subtitle if Needed</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308384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idx="10"/>
          </p:nvPr>
        </p:nvSpPr>
        <p:spPr>
          <a:xfrm>
            <a:off x="0" y="1"/>
            <a:ext cx="12192000" cy="6857999"/>
          </a:xfrm>
        </p:spPr>
        <p:txBody>
          <a:bodyPr/>
          <a:lstStyle>
            <a:lvl1pPr marL="0" indent="0">
              <a:buNone/>
              <a:defRPr sz="3138"/>
            </a:lvl1pPr>
            <a:lvl2pPr marL="448436" indent="0">
              <a:buNone/>
              <a:defRPr sz="2747"/>
            </a:lvl2pPr>
            <a:lvl3pPr marL="896871" indent="0">
              <a:buNone/>
              <a:defRPr sz="2354"/>
            </a:lvl3pPr>
            <a:lvl4pPr marL="1345308" indent="0">
              <a:buNone/>
              <a:defRPr sz="1961"/>
            </a:lvl4pPr>
            <a:lvl5pPr marL="1793743" indent="0">
              <a:buNone/>
              <a:defRPr sz="1961"/>
            </a:lvl5pPr>
            <a:lvl6pPr marL="2242179" indent="0">
              <a:buNone/>
              <a:defRPr sz="1961"/>
            </a:lvl6pPr>
            <a:lvl7pPr marL="2690614" indent="0">
              <a:buNone/>
              <a:defRPr sz="1961"/>
            </a:lvl7pPr>
            <a:lvl8pPr marL="3139051" indent="0">
              <a:buNone/>
              <a:defRPr sz="1961"/>
            </a:lvl8pPr>
            <a:lvl9pPr marL="3587486" indent="0">
              <a:buNone/>
              <a:defRPr sz="1961"/>
            </a:lvl9pPr>
          </a:lstStyle>
          <a:p>
            <a:r>
              <a:rPr lang="en-US"/>
              <a:t>Drag picture to placeholder or click icon to add</a:t>
            </a:r>
          </a:p>
        </p:txBody>
      </p:sp>
      <p:sp>
        <p:nvSpPr>
          <p:cNvPr id="2" name="Title 1"/>
          <p:cNvSpPr>
            <a:spLocks noGrp="1"/>
          </p:cNvSpPr>
          <p:nvPr>
            <p:ph type="title"/>
          </p:nvPr>
        </p:nvSpPr>
        <p:spPr>
          <a:xfrm>
            <a:off x="374650" y="5252493"/>
            <a:ext cx="10515600" cy="724122"/>
          </a:xfrm>
        </p:spPr>
        <p:txBody>
          <a:bodyPr anchor="b">
            <a:normAutofit/>
          </a:bodyPr>
          <a:lstStyle>
            <a:lvl1pPr>
              <a:defRPr sz="4708">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374650" y="5982338"/>
            <a:ext cx="10515600" cy="471635"/>
          </a:xfrm>
        </p:spPr>
        <p:txBody>
          <a:bodyPr/>
          <a:lstStyle>
            <a:lvl1pPr marL="0" indent="0">
              <a:buNone/>
              <a:defRPr sz="2354">
                <a:solidFill>
                  <a:schemeClr val="bg1"/>
                </a:solidFill>
              </a:defRPr>
            </a:lvl1pPr>
            <a:lvl2pPr marL="448436" indent="0">
              <a:buNone/>
              <a:defRPr sz="1961">
                <a:solidFill>
                  <a:schemeClr val="tx1">
                    <a:tint val="75000"/>
                  </a:schemeClr>
                </a:solidFill>
              </a:defRPr>
            </a:lvl2pPr>
            <a:lvl3pPr marL="896871" indent="0">
              <a:buNone/>
              <a:defRPr sz="1765">
                <a:solidFill>
                  <a:schemeClr val="tx1">
                    <a:tint val="75000"/>
                  </a:schemeClr>
                </a:solidFill>
              </a:defRPr>
            </a:lvl3pPr>
            <a:lvl4pPr marL="1345308" indent="0">
              <a:buNone/>
              <a:defRPr sz="1570">
                <a:solidFill>
                  <a:schemeClr val="tx1">
                    <a:tint val="75000"/>
                  </a:schemeClr>
                </a:solidFill>
              </a:defRPr>
            </a:lvl4pPr>
            <a:lvl5pPr marL="1793743" indent="0">
              <a:buNone/>
              <a:defRPr sz="1570">
                <a:solidFill>
                  <a:schemeClr val="tx1">
                    <a:tint val="75000"/>
                  </a:schemeClr>
                </a:solidFill>
              </a:defRPr>
            </a:lvl5pPr>
            <a:lvl6pPr marL="2242179" indent="0">
              <a:buNone/>
              <a:defRPr sz="1570">
                <a:solidFill>
                  <a:schemeClr val="tx1">
                    <a:tint val="75000"/>
                  </a:schemeClr>
                </a:solidFill>
              </a:defRPr>
            </a:lvl6pPr>
            <a:lvl7pPr marL="2690614" indent="0">
              <a:buNone/>
              <a:defRPr sz="1570">
                <a:solidFill>
                  <a:schemeClr val="tx1">
                    <a:tint val="75000"/>
                  </a:schemeClr>
                </a:solidFill>
              </a:defRPr>
            </a:lvl7pPr>
            <a:lvl8pPr marL="3139051" indent="0">
              <a:buNone/>
              <a:defRPr sz="1570">
                <a:solidFill>
                  <a:schemeClr val="tx1">
                    <a:tint val="75000"/>
                  </a:schemeClr>
                </a:solidFill>
              </a:defRPr>
            </a:lvl8pPr>
            <a:lvl9pPr marL="3587486" indent="0">
              <a:buNone/>
              <a:defRPr sz="157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063569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Blue - 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26405453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White -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8" name="Rectangle 7"/>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1" name="Rectangle 10"/>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30379839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ue - Centered Title and Content">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1" y="1538539"/>
            <a:ext cx="10515600" cy="46921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7" name="Title 1"/>
          <p:cNvSpPr>
            <a:spLocks noGrp="1"/>
          </p:cNvSpPr>
          <p:nvPr>
            <p:ph type="ctrTitle" hasCustomPrompt="1"/>
          </p:nvPr>
        </p:nvSpPr>
        <p:spPr>
          <a:xfrm>
            <a:off x="1456840" y="287076"/>
            <a:ext cx="9329979" cy="582979"/>
          </a:xfrm>
        </p:spPr>
        <p:txBody>
          <a:bodyPr anchor="b">
            <a:normAutofit/>
          </a:bodyPr>
          <a:lstStyle>
            <a:lvl1pPr algn="ctr">
              <a:defRPr sz="3727" b="0" baseline="0">
                <a:solidFill>
                  <a:schemeClr val="bg1"/>
                </a:solidFill>
              </a:defRPr>
            </a:lvl1pPr>
          </a:lstStyle>
          <a:p>
            <a:r>
              <a:rPr lang="en-US" dirty="0"/>
              <a:t>Centered Slide Title</a:t>
            </a:r>
          </a:p>
        </p:txBody>
      </p:sp>
      <p:sp>
        <p:nvSpPr>
          <p:cNvPr id="8" name="Subtitle 2"/>
          <p:cNvSpPr>
            <a:spLocks noGrp="1"/>
          </p:cNvSpPr>
          <p:nvPr>
            <p:ph type="subTitle" idx="10" hasCustomPrompt="1"/>
          </p:nvPr>
        </p:nvSpPr>
        <p:spPr>
          <a:xfrm>
            <a:off x="1524000" y="830509"/>
            <a:ext cx="9144000" cy="435270"/>
          </a:xfrm>
        </p:spPr>
        <p:txBody>
          <a:bodyPr>
            <a:normAutofit/>
          </a:bodyPr>
          <a:lstStyle>
            <a:lvl1pPr marL="0" indent="0" algn="ctr">
              <a:buNone/>
              <a:defRPr sz="1961">
                <a:solidFill>
                  <a:schemeClr val="accent3"/>
                </a:solidFill>
              </a:defRPr>
            </a:lvl1pPr>
            <a:lvl2pPr marL="448436" indent="0" algn="ctr">
              <a:buNone/>
              <a:defRPr sz="1961"/>
            </a:lvl2pPr>
            <a:lvl3pPr marL="896871" indent="0" algn="ctr">
              <a:buNone/>
              <a:defRPr sz="1765"/>
            </a:lvl3pPr>
            <a:lvl4pPr marL="1345308" indent="0" algn="ctr">
              <a:buNone/>
              <a:defRPr sz="1570"/>
            </a:lvl4pPr>
            <a:lvl5pPr marL="1793743" indent="0" algn="ctr">
              <a:buNone/>
              <a:defRPr sz="1570"/>
            </a:lvl5pPr>
            <a:lvl6pPr marL="2242179" indent="0" algn="ctr">
              <a:buNone/>
              <a:defRPr sz="1570"/>
            </a:lvl6pPr>
            <a:lvl7pPr marL="2690614" indent="0" algn="ctr">
              <a:buNone/>
              <a:defRPr sz="1570"/>
            </a:lvl7pPr>
            <a:lvl8pPr marL="3139051" indent="0" algn="ctr">
              <a:buNone/>
              <a:defRPr sz="1570"/>
            </a:lvl8pPr>
            <a:lvl9pPr marL="3587486" indent="0" algn="ctr">
              <a:buNone/>
              <a:defRPr sz="1570"/>
            </a:lvl9pPr>
          </a:lstStyle>
          <a:p>
            <a:r>
              <a:rPr lang="en-US" dirty="0"/>
              <a:t>Subtitle if Needed</a:t>
            </a:r>
          </a:p>
        </p:txBody>
      </p:sp>
      <p:sp>
        <p:nvSpPr>
          <p:cNvPr id="9" name="Shape 44"/>
          <p:cNvSpPr/>
          <p:nvPr userDrawn="1"/>
        </p:nvSpPr>
        <p:spPr>
          <a:xfrm>
            <a:off x="5777684" y="1255140"/>
            <a:ext cx="636634" cy="59953"/>
          </a:xfrm>
          <a:prstGeom prst="rect">
            <a:avLst/>
          </a:prstGeom>
          <a:solidFill>
            <a:schemeClr val="accent1"/>
          </a:solidFill>
          <a:ln>
            <a:noFill/>
          </a:ln>
        </p:spPr>
        <p:txBody>
          <a:bodyPr lIns="89674" tIns="44825" rIns="89674" bIns="44825" anchor="ctr" anchorCtr="0">
            <a:noAutofit/>
          </a:bodyPr>
          <a:lstStyle/>
          <a:p>
            <a:pPr marL="0" marR="0" lvl="0" indent="0" algn="ctr" rtl="0">
              <a:spcBef>
                <a:spcPts val="0"/>
              </a:spcBef>
              <a:buNone/>
            </a:pPr>
            <a:endParaRPr sz="3531">
              <a:solidFill>
                <a:schemeClr val="accent1"/>
              </a:solidFill>
              <a:latin typeface="Open Sans Regular" charset="0"/>
              <a:ea typeface="Open Sans Regular" charset="0"/>
              <a:cs typeface="Open Sans Regular" charset="0"/>
              <a:sym typeface="Lato"/>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41914258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White - Centere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8" name="Rectangle 7"/>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1" name="Title 1"/>
          <p:cNvSpPr>
            <a:spLocks noGrp="1"/>
          </p:cNvSpPr>
          <p:nvPr>
            <p:ph type="ctrTitle" hasCustomPrompt="1"/>
          </p:nvPr>
        </p:nvSpPr>
        <p:spPr>
          <a:xfrm>
            <a:off x="1456840" y="287076"/>
            <a:ext cx="9329979" cy="582979"/>
          </a:xfrm>
        </p:spPr>
        <p:txBody>
          <a:bodyPr anchor="b">
            <a:normAutofit/>
          </a:bodyPr>
          <a:lstStyle>
            <a:lvl1pPr algn="ctr">
              <a:defRPr sz="3727" b="0" baseline="0">
                <a:solidFill>
                  <a:schemeClr val="tx2"/>
                </a:solidFill>
              </a:defRPr>
            </a:lvl1pPr>
          </a:lstStyle>
          <a:p>
            <a:r>
              <a:rPr lang="en-US" dirty="0"/>
              <a:t>Centered Slide Title</a:t>
            </a:r>
          </a:p>
        </p:txBody>
      </p:sp>
      <p:sp>
        <p:nvSpPr>
          <p:cNvPr id="12" name="Subtitle 2"/>
          <p:cNvSpPr>
            <a:spLocks noGrp="1"/>
          </p:cNvSpPr>
          <p:nvPr>
            <p:ph type="subTitle" idx="10" hasCustomPrompt="1"/>
          </p:nvPr>
        </p:nvSpPr>
        <p:spPr>
          <a:xfrm>
            <a:off x="1524000" y="830509"/>
            <a:ext cx="9144000" cy="435270"/>
          </a:xfrm>
        </p:spPr>
        <p:txBody>
          <a:bodyPr>
            <a:normAutofit/>
          </a:bodyPr>
          <a:lstStyle>
            <a:lvl1pPr marL="0" indent="0" algn="ctr">
              <a:buNone/>
              <a:defRPr sz="1961">
                <a:solidFill>
                  <a:schemeClr val="accent6"/>
                </a:solidFill>
              </a:defRPr>
            </a:lvl1pPr>
            <a:lvl2pPr marL="448436" indent="0" algn="ctr">
              <a:buNone/>
              <a:defRPr sz="1961"/>
            </a:lvl2pPr>
            <a:lvl3pPr marL="896871" indent="0" algn="ctr">
              <a:buNone/>
              <a:defRPr sz="1765"/>
            </a:lvl3pPr>
            <a:lvl4pPr marL="1345308" indent="0" algn="ctr">
              <a:buNone/>
              <a:defRPr sz="1570"/>
            </a:lvl4pPr>
            <a:lvl5pPr marL="1793743" indent="0" algn="ctr">
              <a:buNone/>
              <a:defRPr sz="1570"/>
            </a:lvl5pPr>
            <a:lvl6pPr marL="2242179" indent="0" algn="ctr">
              <a:buNone/>
              <a:defRPr sz="1570"/>
            </a:lvl6pPr>
            <a:lvl7pPr marL="2690614" indent="0" algn="ctr">
              <a:buNone/>
              <a:defRPr sz="1570"/>
            </a:lvl7pPr>
            <a:lvl8pPr marL="3139051" indent="0" algn="ctr">
              <a:buNone/>
              <a:defRPr sz="1570"/>
            </a:lvl8pPr>
            <a:lvl9pPr marL="3587486" indent="0" algn="ctr">
              <a:buNone/>
              <a:defRPr sz="1570"/>
            </a:lvl9pPr>
          </a:lstStyle>
          <a:p>
            <a:r>
              <a:rPr lang="en-US" dirty="0"/>
              <a:t>Subtitle if Needed</a:t>
            </a:r>
          </a:p>
        </p:txBody>
      </p:sp>
      <p:sp>
        <p:nvSpPr>
          <p:cNvPr id="13" name="Shape 44"/>
          <p:cNvSpPr/>
          <p:nvPr userDrawn="1"/>
        </p:nvSpPr>
        <p:spPr>
          <a:xfrm>
            <a:off x="5777684" y="1255140"/>
            <a:ext cx="636634" cy="59953"/>
          </a:xfrm>
          <a:prstGeom prst="rect">
            <a:avLst/>
          </a:prstGeom>
          <a:solidFill>
            <a:schemeClr val="accent1"/>
          </a:solidFill>
          <a:ln>
            <a:noFill/>
          </a:ln>
        </p:spPr>
        <p:txBody>
          <a:bodyPr lIns="89674" tIns="44825" rIns="89674" bIns="44825" anchor="ctr" anchorCtr="0">
            <a:noAutofit/>
          </a:bodyPr>
          <a:lstStyle/>
          <a:p>
            <a:pPr marL="0" marR="0" lvl="0" indent="0" algn="ctr" rtl="0">
              <a:spcBef>
                <a:spcPts val="0"/>
              </a:spcBef>
              <a:buNone/>
            </a:pPr>
            <a:endParaRPr sz="3531">
              <a:solidFill>
                <a:schemeClr val="accent1"/>
              </a:solidFill>
              <a:latin typeface="Open Sans Regular" charset="0"/>
              <a:ea typeface="Open Sans Regular" charset="0"/>
              <a:cs typeface="Open Sans Regular" charset="0"/>
              <a:sym typeface="Lato"/>
            </a:endParaRPr>
          </a:p>
        </p:txBody>
      </p:sp>
      <p:sp>
        <p:nvSpPr>
          <p:cNvPr id="16" name="Rectangle 15"/>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1726417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Blue 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5"/>
            <a:ext cx="10515600" cy="889517"/>
          </a:xfrm>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262097"/>
            <a:ext cx="5181600" cy="475593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62097"/>
            <a:ext cx="5181600" cy="475593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5612056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White Two Content">
    <p:spTree>
      <p:nvGrpSpPr>
        <p:cNvPr id="1" name=""/>
        <p:cNvGrpSpPr/>
        <p:nvPr/>
      </p:nvGrpSpPr>
      <p:grpSpPr>
        <a:xfrm>
          <a:off x="0" y="0"/>
          <a:ext cx="0" cy="0"/>
          <a:chOff x="0" y="0"/>
          <a:chExt cx="0" cy="0"/>
        </a:xfrm>
      </p:grpSpPr>
      <p:sp>
        <p:nvSpPr>
          <p:cNvPr id="8" name="Rectangle 7"/>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9" name="Rectangle 8"/>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2" name="Rectangle 11"/>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
        <p:nvSpPr>
          <p:cNvPr id="17" name="Title 1"/>
          <p:cNvSpPr>
            <a:spLocks noGrp="1"/>
          </p:cNvSpPr>
          <p:nvPr>
            <p:ph type="title"/>
          </p:nvPr>
        </p:nvSpPr>
        <p:spPr>
          <a:xfrm>
            <a:off x="838201" y="365125"/>
            <a:ext cx="10515600" cy="889517"/>
          </a:xfrm>
        </p:spPr>
        <p:txBody>
          <a:bodyPr/>
          <a:lstStyle>
            <a:lvl1pPr>
              <a:defRPr>
                <a:solidFill>
                  <a:schemeClr val="tx2"/>
                </a:solidFill>
              </a:defRPr>
            </a:lvl1pPr>
          </a:lstStyle>
          <a:p>
            <a:r>
              <a:rPr lang="en-US" dirty="0"/>
              <a:t>Click to edit Master title style</a:t>
            </a:r>
          </a:p>
        </p:txBody>
      </p:sp>
      <p:sp>
        <p:nvSpPr>
          <p:cNvPr id="18" name="Content Placeholder 2"/>
          <p:cNvSpPr>
            <a:spLocks noGrp="1"/>
          </p:cNvSpPr>
          <p:nvPr>
            <p:ph sz="half" idx="1"/>
          </p:nvPr>
        </p:nvSpPr>
        <p:spPr>
          <a:xfrm>
            <a:off x="838200" y="1262097"/>
            <a:ext cx="5181600" cy="47559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p:cNvSpPr>
            <a:spLocks noGrp="1"/>
          </p:cNvSpPr>
          <p:nvPr>
            <p:ph sz="half" idx="2"/>
          </p:nvPr>
        </p:nvSpPr>
        <p:spPr>
          <a:xfrm>
            <a:off x="6172200" y="1262097"/>
            <a:ext cx="5181600" cy="475593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462340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ue Comparison">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254643"/>
            <a:ext cx="5157787" cy="568842"/>
          </a:xfrm>
        </p:spPr>
        <p:txBody>
          <a:bodyPr anchor="b"/>
          <a:lstStyle>
            <a:lvl1pPr marL="0" indent="0">
              <a:buNone/>
              <a:defRPr sz="2354" b="1">
                <a:solidFill>
                  <a:schemeClr val="accent1"/>
                </a:solidFill>
              </a:defRPr>
            </a:lvl1pPr>
            <a:lvl2pPr marL="448436" indent="0">
              <a:buNone/>
              <a:defRPr sz="1961" b="1"/>
            </a:lvl2pPr>
            <a:lvl3pPr marL="896871" indent="0">
              <a:buNone/>
              <a:defRPr sz="1765" b="1"/>
            </a:lvl3pPr>
            <a:lvl4pPr marL="1345308" indent="0">
              <a:buNone/>
              <a:defRPr sz="1570" b="1"/>
            </a:lvl4pPr>
            <a:lvl5pPr marL="1793743" indent="0">
              <a:buNone/>
              <a:defRPr sz="1570" b="1"/>
            </a:lvl5pPr>
            <a:lvl6pPr marL="2242179" indent="0">
              <a:buNone/>
              <a:defRPr sz="1570" b="1"/>
            </a:lvl6pPr>
            <a:lvl7pPr marL="2690614" indent="0">
              <a:buNone/>
              <a:defRPr sz="1570" b="1"/>
            </a:lvl7pPr>
            <a:lvl8pPr marL="3139051" indent="0">
              <a:buNone/>
              <a:defRPr sz="1570" b="1"/>
            </a:lvl8pPr>
            <a:lvl9pPr marL="3587486" indent="0">
              <a:buNone/>
              <a:defRPr sz="1570" b="1"/>
            </a:lvl9pPr>
          </a:lstStyle>
          <a:p>
            <a:pPr lvl="0"/>
            <a:r>
              <a:rPr lang="en-US"/>
              <a:t>Click to edit Master text styles</a:t>
            </a:r>
          </a:p>
        </p:txBody>
      </p:sp>
      <p:sp>
        <p:nvSpPr>
          <p:cNvPr id="4" name="Content Placeholder 3"/>
          <p:cNvSpPr>
            <a:spLocks noGrp="1"/>
          </p:cNvSpPr>
          <p:nvPr>
            <p:ph sz="half" idx="2"/>
          </p:nvPr>
        </p:nvSpPr>
        <p:spPr>
          <a:xfrm>
            <a:off x="839789" y="1813959"/>
            <a:ext cx="5157787" cy="41934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254642"/>
            <a:ext cx="5183188" cy="559317"/>
          </a:xfrm>
        </p:spPr>
        <p:txBody>
          <a:bodyPr anchor="b"/>
          <a:lstStyle>
            <a:lvl1pPr marL="0" indent="0">
              <a:buNone/>
              <a:defRPr sz="2354" b="1">
                <a:solidFill>
                  <a:schemeClr val="accent1"/>
                </a:solidFill>
              </a:defRPr>
            </a:lvl1pPr>
            <a:lvl2pPr marL="448436" indent="0">
              <a:buNone/>
              <a:defRPr sz="1961" b="1"/>
            </a:lvl2pPr>
            <a:lvl3pPr marL="896871" indent="0">
              <a:buNone/>
              <a:defRPr sz="1765" b="1"/>
            </a:lvl3pPr>
            <a:lvl4pPr marL="1345308" indent="0">
              <a:buNone/>
              <a:defRPr sz="1570" b="1"/>
            </a:lvl4pPr>
            <a:lvl5pPr marL="1793743" indent="0">
              <a:buNone/>
              <a:defRPr sz="1570" b="1"/>
            </a:lvl5pPr>
            <a:lvl6pPr marL="2242179" indent="0">
              <a:buNone/>
              <a:defRPr sz="1570" b="1"/>
            </a:lvl6pPr>
            <a:lvl7pPr marL="2690614" indent="0">
              <a:buNone/>
              <a:defRPr sz="1570" b="1"/>
            </a:lvl7pPr>
            <a:lvl8pPr marL="3139051" indent="0">
              <a:buNone/>
              <a:defRPr sz="1570" b="1"/>
            </a:lvl8pPr>
            <a:lvl9pPr marL="3587486" indent="0">
              <a:buNone/>
              <a:defRPr sz="1570" b="1"/>
            </a:lvl9pPr>
          </a:lstStyle>
          <a:p>
            <a:pPr lvl="0"/>
            <a:r>
              <a:rPr lang="en-US"/>
              <a:t>Click to edit Master text styles</a:t>
            </a:r>
          </a:p>
        </p:txBody>
      </p:sp>
      <p:sp>
        <p:nvSpPr>
          <p:cNvPr id="6" name="Content Placeholder 5"/>
          <p:cNvSpPr>
            <a:spLocks noGrp="1"/>
          </p:cNvSpPr>
          <p:nvPr>
            <p:ph sz="quarter" idx="4"/>
          </p:nvPr>
        </p:nvSpPr>
        <p:spPr>
          <a:xfrm>
            <a:off x="6172200" y="1813959"/>
            <a:ext cx="5183188" cy="41934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
        <p:nvSpPr>
          <p:cNvPr id="10" name="Title 1"/>
          <p:cNvSpPr>
            <a:spLocks noGrp="1"/>
          </p:cNvSpPr>
          <p:nvPr>
            <p:ph type="title"/>
          </p:nvPr>
        </p:nvSpPr>
        <p:spPr>
          <a:xfrm>
            <a:off x="838201" y="365125"/>
            <a:ext cx="10515600" cy="889517"/>
          </a:xfrm>
        </p:spPr>
        <p:txBody>
          <a:bodyPr/>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36178156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White Comparison">
    <p:spTree>
      <p:nvGrpSpPr>
        <p:cNvPr id="1" name=""/>
        <p:cNvGrpSpPr/>
        <p:nvPr/>
      </p:nvGrpSpPr>
      <p:grpSpPr>
        <a:xfrm>
          <a:off x="0" y="0"/>
          <a:ext cx="0" cy="0"/>
          <a:chOff x="0" y="0"/>
          <a:chExt cx="0" cy="0"/>
        </a:xfrm>
      </p:grpSpPr>
      <p:sp>
        <p:nvSpPr>
          <p:cNvPr id="10" name="Rectangle 9"/>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11" name="Rectangle 10"/>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4" name="Rectangle 13"/>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
        <p:nvSpPr>
          <p:cNvPr id="16" name="Text Placeholder 2"/>
          <p:cNvSpPr>
            <a:spLocks noGrp="1"/>
          </p:cNvSpPr>
          <p:nvPr>
            <p:ph type="body" idx="1"/>
          </p:nvPr>
        </p:nvSpPr>
        <p:spPr>
          <a:xfrm>
            <a:off x="839789" y="1254643"/>
            <a:ext cx="5157787" cy="568842"/>
          </a:xfrm>
        </p:spPr>
        <p:txBody>
          <a:bodyPr anchor="b"/>
          <a:lstStyle>
            <a:lvl1pPr marL="0" indent="0">
              <a:buNone/>
              <a:defRPr sz="2354" b="1">
                <a:solidFill>
                  <a:schemeClr val="accent3"/>
                </a:solidFill>
              </a:defRPr>
            </a:lvl1pPr>
            <a:lvl2pPr marL="448436" indent="0">
              <a:buNone/>
              <a:defRPr sz="1961" b="1"/>
            </a:lvl2pPr>
            <a:lvl3pPr marL="896871" indent="0">
              <a:buNone/>
              <a:defRPr sz="1765" b="1"/>
            </a:lvl3pPr>
            <a:lvl4pPr marL="1345308" indent="0">
              <a:buNone/>
              <a:defRPr sz="1570" b="1"/>
            </a:lvl4pPr>
            <a:lvl5pPr marL="1793743" indent="0">
              <a:buNone/>
              <a:defRPr sz="1570" b="1"/>
            </a:lvl5pPr>
            <a:lvl6pPr marL="2242179" indent="0">
              <a:buNone/>
              <a:defRPr sz="1570" b="1"/>
            </a:lvl6pPr>
            <a:lvl7pPr marL="2690614" indent="0">
              <a:buNone/>
              <a:defRPr sz="1570" b="1"/>
            </a:lvl7pPr>
            <a:lvl8pPr marL="3139051" indent="0">
              <a:buNone/>
              <a:defRPr sz="1570" b="1"/>
            </a:lvl8pPr>
            <a:lvl9pPr marL="3587486" indent="0">
              <a:buNone/>
              <a:defRPr sz="1570" b="1"/>
            </a:lvl9pPr>
          </a:lstStyle>
          <a:p>
            <a:pPr lvl="0"/>
            <a:r>
              <a:rPr lang="en-US" dirty="0"/>
              <a:t>Click to edit Master text styles</a:t>
            </a:r>
          </a:p>
        </p:txBody>
      </p:sp>
      <p:sp>
        <p:nvSpPr>
          <p:cNvPr id="17" name="Content Placeholder 3"/>
          <p:cNvSpPr>
            <a:spLocks noGrp="1"/>
          </p:cNvSpPr>
          <p:nvPr>
            <p:ph sz="half" idx="2"/>
          </p:nvPr>
        </p:nvSpPr>
        <p:spPr>
          <a:xfrm>
            <a:off x="839789" y="1813959"/>
            <a:ext cx="5157787" cy="419343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p:cNvSpPr>
            <a:spLocks noGrp="1"/>
          </p:cNvSpPr>
          <p:nvPr>
            <p:ph type="body" sz="quarter" idx="3"/>
          </p:nvPr>
        </p:nvSpPr>
        <p:spPr>
          <a:xfrm>
            <a:off x="6172200" y="1254642"/>
            <a:ext cx="5183188" cy="559317"/>
          </a:xfrm>
        </p:spPr>
        <p:txBody>
          <a:bodyPr anchor="b"/>
          <a:lstStyle>
            <a:lvl1pPr marL="0" indent="0">
              <a:buNone/>
              <a:defRPr sz="2354" b="1">
                <a:solidFill>
                  <a:schemeClr val="accent3"/>
                </a:solidFill>
              </a:defRPr>
            </a:lvl1pPr>
            <a:lvl2pPr marL="448436" indent="0">
              <a:buNone/>
              <a:defRPr sz="1961" b="1"/>
            </a:lvl2pPr>
            <a:lvl3pPr marL="896871" indent="0">
              <a:buNone/>
              <a:defRPr sz="1765" b="1"/>
            </a:lvl3pPr>
            <a:lvl4pPr marL="1345308" indent="0">
              <a:buNone/>
              <a:defRPr sz="1570" b="1"/>
            </a:lvl4pPr>
            <a:lvl5pPr marL="1793743" indent="0">
              <a:buNone/>
              <a:defRPr sz="1570" b="1"/>
            </a:lvl5pPr>
            <a:lvl6pPr marL="2242179" indent="0">
              <a:buNone/>
              <a:defRPr sz="1570" b="1"/>
            </a:lvl6pPr>
            <a:lvl7pPr marL="2690614" indent="0">
              <a:buNone/>
              <a:defRPr sz="1570" b="1"/>
            </a:lvl7pPr>
            <a:lvl8pPr marL="3139051" indent="0">
              <a:buNone/>
              <a:defRPr sz="1570" b="1"/>
            </a:lvl8pPr>
            <a:lvl9pPr marL="3587486" indent="0">
              <a:buNone/>
              <a:defRPr sz="1570" b="1"/>
            </a:lvl9pPr>
          </a:lstStyle>
          <a:p>
            <a:pPr lvl="0"/>
            <a:r>
              <a:rPr lang="en-US" dirty="0"/>
              <a:t>Click to edit Master text styles</a:t>
            </a:r>
          </a:p>
        </p:txBody>
      </p:sp>
      <p:sp>
        <p:nvSpPr>
          <p:cNvPr id="19" name="Content Placeholder 5"/>
          <p:cNvSpPr>
            <a:spLocks noGrp="1"/>
          </p:cNvSpPr>
          <p:nvPr>
            <p:ph sz="quarter" idx="4"/>
          </p:nvPr>
        </p:nvSpPr>
        <p:spPr>
          <a:xfrm>
            <a:off x="6172200" y="1813959"/>
            <a:ext cx="5183188" cy="419343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itle 1"/>
          <p:cNvSpPr>
            <a:spLocks noGrp="1"/>
          </p:cNvSpPr>
          <p:nvPr>
            <p:ph type="title"/>
          </p:nvPr>
        </p:nvSpPr>
        <p:spPr>
          <a:xfrm>
            <a:off x="838201" y="365125"/>
            <a:ext cx="10515600" cy="889517"/>
          </a:xfrm>
        </p:spPr>
        <p:txBody>
          <a:bodyPr/>
          <a:lstStyle>
            <a:lvl1pPr>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0870268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Blue Content with Captio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999641"/>
          </a:xfrm>
        </p:spPr>
        <p:txBody>
          <a:bodyPr anchor="b"/>
          <a:lstStyle>
            <a:lvl1pPr>
              <a:defRPr sz="3138">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457202"/>
            <a:ext cx="6172200" cy="5403850"/>
          </a:xfrm>
        </p:spPr>
        <p:txBody>
          <a:bodyPr/>
          <a:lstStyle>
            <a:lvl1pPr>
              <a:defRPr sz="3138">
                <a:solidFill>
                  <a:schemeClr val="bg1"/>
                </a:solidFill>
              </a:defRPr>
            </a:lvl1pPr>
            <a:lvl2pPr>
              <a:defRPr sz="2747">
                <a:solidFill>
                  <a:schemeClr val="bg1"/>
                </a:solidFill>
              </a:defRPr>
            </a:lvl2pPr>
            <a:lvl3pPr>
              <a:defRPr sz="2354">
                <a:solidFill>
                  <a:schemeClr val="bg1"/>
                </a:solidFill>
              </a:defRPr>
            </a:lvl3pPr>
            <a:lvl4pPr>
              <a:defRPr sz="1961">
                <a:solidFill>
                  <a:schemeClr val="bg1"/>
                </a:solidFill>
              </a:defRPr>
            </a:lvl4pPr>
            <a:lvl5pPr>
              <a:defRPr sz="1961">
                <a:solidFill>
                  <a:schemeClr val="bg1"/>
                </a:solidFill>
              </a:defRPr>
            </a:lvl5pPr>
            <a:lvl6pPr>
              <a:defRPr sz="1961"/>
            </a:lvl6pPr>
            <a:lvl7pPr>
              <a:defRPr sz="1961"/>
            </a:lvl7pPr>
            <a:lvl8pPr>
              <a:defRPr sz="1961"/>
            </a:lvl8pPr>
            <a:lvl9pPr>
              <a:defRPr sz="19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1456841"/>
            <a:ext cx="3932237" cy="4412147"/>
          </a:xfrm>
        </p:spPr>
        <p:txBody>
          <a:bodyPr/>
          <a:lstStyle>
            <a:lvl1pPr marL="0" indent="0">
              <a:buNone/>
              <a:defRPr sz="1570">
                <a:solidFill>
                  <a:schemeClr val="bg1"/>
                </a:solidFill>
              </a:defRPr>
            </a:lvl1pPr>
            <a:lvl2pPr marL="448436" indent="0">
              <a:buNone/>
              <a:defRPr sz="1373"/>
            </a:lvl2pPr>
            <a:lvl3pPr marL="896871" indent="0">
              <a:buNone/>
              <a:defRPr sz="1177"/>
            </a:lvl3pPr>
            <a:lvl4pPr marL="1345308" indent="0">
              <a:buNone/>
              <a:defRPr sz="981"/>
            </a:lvl4pPr>
            <a:lvl5pPr marL="1793743" indent="0">
              <a:buNone/>
              <a:defRPr sz="981"/>
            </a:lvl5pPr>
            <a:lvl6pPr marL="2242179" indent="0">
              <a:buNone/>
              <a:defRPr sz="981"/>
            </a:lvl6pPr>
            <a:lvl7pPr marL="2690614" indent="0">
              <a:buNone/>
              <a:defRPr sz="981"/>
            </a:lvl7pPr>
            <a:lvl8pPr marL="3139051" indent="0">
              <a:buNone/>
              <a:defRPr sz="981"/>
            </a:lvl8pPr>
            <a:lvl9pPr marL="3587486" indent="0">
              <a:buNone/>
              <a:defRPr sz="981"/>
            </a:lvl9pPr>
          </a:lstStyle>
          <a:p>
            <a:pPr lvl="0"/>
            <a:r>
              <a:rPr lang="en-US"/>
              <a:t>Click to edit Master text styles</a:t>
            </a:r>
          </a:p>
        </p:txBody>
      </p:sp>
      <p:sp>
        <p:nvSpPr>
          <p:cNvPr id="13" name="Rectangle 12"/>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25642083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Whi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999641"/>
          </a:xfrm>
        </p:spPr>
        <p:txBody>
          <a:bodyPr anchor="b"/>
          <a:lstStyle>
            <a:lvl1pPr>
              <a:defRPr sz="3138">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457202"/>
            <a:ext cx="6172200" cy="5403850"/>
          </a:xfrm>
        </p:spPr>
        <p:txBody>
          <a:bodyPr/>
          <a:lstStyle>
            <a:lvl1pPr>
              <a:defRPr sz="3138"/>
            </a:lvl1pPr>
            <a:lvl2pPr>
              <a:defRPr sz="2747"/>
            </a:lvl2pPr>
            <a:lvl3pPr>
              <a:defRPr sz="2354"/>
            </a:lvl3pPr>
            <a:lvl4pPr>
              <a:defRPr sz="1961"/>
            </a:lvl4pPr>
            <a:lvl5pPr>
              <a:defRPr sz="1961"/>
            </a:lvl5pPr>
            <a:lvl6pPr>
              <a:defRPr sz="1961"/>
            </a:lvl6pPr>
            <a:lvl7pPr>
              <a:defRPr sz="1961"/>
            </a:lvl7pPr>
            <a:lvl8pPr>
              <a:defRPr sz="1961"/>
            </a:lvl8pPr>
            <a:lvl9pPr>
              <a:defRPr sz="19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1456841"/>
            <a:ext cx="3932237" cy="4412147"/>
          </a:xfrm>
        </p:spPr>
        <p:txBody>
          <a:bodyPr/>
          <a:lstStyle>
            <a:lvl1pPr marL="0" indent="0">
              <a:buNone/>
              <a:defRPr sz="1570"/>
            </a:lvl1pPr>
            <a:lvl2pPr marL="448436" indent="0">
              <a:buNone/>
              <a:defRPr sz="1373"/>
            </a:lvl2pPr>
            <a:lvl3pPr marL="896871" indent="0">
              <a:buNone/>
              <a:defRPr sz="1177"/>
            </a:lvl3pPr>
            <a:lvl4pPr marL="1345308" indent="0">
              <a:buNone/>
              <a:defRPr sz="981"/>
            </a:lvl4pPr>
            <a:lvl5pPr marL="1793743" indent="0">
              <a:buNone/>
              <a:defRPr sz="981"/>
            </a:lvl5pPr>
            <a:lvl6pPr marL="2242179" indent="0">
              <a:buNone/>
              <a:defRPr sz="981"/>
            </a:lvl6pPr>
            <a:lvl7pPr marL="2690614" indent="0">
              <a:buNone/>
              <a:defRPr sz="981"/>
            </a:lvl7pPr>
            <a:lvl8pPr marL="3139051" indent="0">
              <a:buNone/>
              <a:defRPr sz="981"/>
            </a:lvl8pPr>
            <a:lvl9pPr marL="3587486" indent="0">
              <a:buNone/>
              <a:defRPr sz="981"/>
            </a:lvl9pPr>
          </a:lstStyle>
          <a:p>
            <a:pPr lvl="0"/>
            <a:r>
              <a:rPr lang="en-US"/>
              <a:t>Click to edit Master text styles</a:t>
            </a:r>
          </a:p>
        </p:txBody>
      </p:sp>
      <p:sp>
        <p:nvSpPr>
          <p:cNvPr id="8" name="Rectangle 7"/>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9" name="Rectangle 8"/>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2" name="Rectangle 11"/>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213547283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lue Picture with Caption">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01898" y="1"/>
            <a:ext cx="6690102" cy="6857999"/>
          </a:xfrm>
        </p:spPr>
        <p:txBody>
          <a:bodyPr/>
          <a:lstStyle>
            <a:lvl1pPr marL="0" indent="0">
              <a:buNone/>
              <a:defRPr sz="3138">
                <a:solidFill>
                  <a:schemeClr val="bg1"/>
                </a:solidFill>
              </a:defRPr>
            </a:lvl1pPr>
            <a:lvl2pPr marL="448436" indent="0">
              <a:buNone/>
              <a:defRPr sz="2747"/>
            </a:lvl2pPr>
            <a:lvl3pPr marL="896871" indent="0">
              <a:buNone/>
              <a:defRPr sz="2354"/>
            </a:lvl3pPr>
            <a:lvl4pPr marL="1345308" indent="0">
              <a:buNone/>
              <a:defRPr sz="1961"/>
            </a:lvl4pPr>
            <a:lvl5pPr marL="1793743" indent="0">
              <a:buNone/>
              <a:defRPr sz="1961"/>
            </a:lvl5pPr>
            <a:lvl6pPr marL="2242179" indent="0">
              <a:buNone/>
              <a:defRPr sz="1961"/>
            </a:lvl6pPr>
            <a:lvl7pPr marL="2690614" indent="0">
              <a:buNone/>
              <a:defRPr sz="1961"/>
            </a:lvl7pPr>
            <a:lvl8pPr marL="3139051" indent="0">
              <a:buNone/>
              <a:defRPr sz="1961"/>
            </a:lvl8pPr>
            <a:lvl9pPr marL="3587486" indent="0">
              <a:buNone/>
              <a:defRPr sz="1961"/>
            </a:lvl9pPr>
          </a:lstStyle>
          <a:p>
            <a:r>
              <a:rPr lang="en-US"/>
              <a:t>Drag picture to placeholder or click icon to add</a:t>
            </a:r>
          </a:p>
        </p:txBody>
      </p:sp>
      <p:sp>
        <p:nvSpPr>
          <p:cNvPr id="12" name="Title 1"/>
          <p:cNvSpPr>
            <a:spLocks noGrp="1"/>
          </p:cNvSpPr>
          <p:nvPr>
            <p:ph type="title"/>
          </p:nvPr>
        </p:nvSpPr>
        <p:spPr>
          <a:xfrm>
            <a:off x="839789" y="457200"/>
            <a:ext cx="3932237" cy="999641"/>
          </a:xfrm>
        </p:spPr>
        <p:txBody>
          <a:bodyPr anchor="b"/>
          <a:lstStyle>
            <a:lvl1pPr>
              <a:defRPr sz="3138">
                <a:solidFill>
                  <a:schemeClr val="accent3"/>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839789" y="1456841"/>
            <a:ext cx="3932237" cy="4412147"/>
          </a:xfrm>
        </p:spPr>
        <p:txBody>
          <a:bodyPr/>
          <a:lstStyle>
            <a:lvl1pPr marL="0" indent="0">
              <a:buNone/>
              <a:defRPr sz="1570">
                <a:solidFill>
                  <a:schemeClr val="bg1"/>
                </a:solidFill>
              </a:defRPr>
            </a:lvl1pPr>
            <a:lvl2pPr marL="448436" indent="0">
              <a:buNone/>
              <a:defRPr sz="1373"/>
            </a:lvl2pPr>
            <a:lvl3pPr marL="896871" indent="0">
              <a:buNone/>
              <a:defRPr sz="1177"/>
            </a:lvl3pPr>
            <a:lvl4pPr marL="1345308" indent="0">
              <a:buNone/>
              <a:defRPr sz="981"/>
            </a:lvl4pPr>
            <a:lvl5pPr marL="1793743" indent="0">
              <a:buNone/>
              <a:defRPr sz="981"/>
            </a:lvl5pPr>
            <a:lvl6pPr marL="2242179" indent="0">
              <a:buNone/>
              <a:defRPr sz="981"/>
            </a:lvl6pPr>
            <a:lvl7pPr marL="2690614" indent="0">
              <a:buNone/>
              <a:defRPr sz="981"/>
            </a:lvl7pPr>
            <a:lvl8pPr marL="3139051" indent="0">
              <a:buNone/>
              <a:defRPr sz="981"/>
            </a:lvl8pPr>
            <a:lvl9pPr marL="3587486" indent="0">
              <a:buNone/>
              <a:defRPr sz="981"/>
            </a:lvl9pPr>
          </a:lstStyle>
          <a:p>
            <a:pPr lvl="0"/>
            <a:r>
              <a:rPr lang="en-US"/>
              <a:t>Click to edit Master text styles</a:t>
            </a:r>
          </a:p>
        </p:txBody>
      </p:sp>
      <p:sp>
        <p:nvSpPr>
          <p:cNvPr id="15" name="Rectangle 14"/>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2400687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White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01898" y="1"/>
            <a:ext cx="6690102" cy="6857999"/>
          </a:xfrm>
        </p:spPr>
        <p:txBody>
          <a:bodyPr/>
          <a:lstStyle>
            <a:lvl1pPr marL="0" indent="0">
              <a:buNone/>
              <a:defRPr sz="3138"/>
            </a:lvl1pPr>
            <a:lvl2pPr marL="448436" indent="0">
              <a:buNone/>
              <a:defRPr sz="2747"/>
            </a:lvl2pPr>
            <a:lvl3pPr marL="896871" indent="0">
              <a:buNone/>
              <a:defRPr sz="2354"/>
            </a:lvl3pPr>
            <a:lvl4pPr marL="1345308" indent="0">
              <a:buNone/>
              <a:defRPr sz="1961"/>
            </a:lvl4pPr>
            <a:lvl5pPr marL="1793743" indent="0">
              <a:buNone/>
              <a:defRPr sz="1961"/>
            </a:lvl5pPr>
            <a:lvl6pPr marL="2242179" indent="0">
              <a:buNone/>
              <a:defRPr sz="1961"/>
            </a:lvl6pPr>
            <a:lvl7pPr marL="2690614" indent="0">
              <a:buNone/>
              <a:defRPr sz="1961"/>
            </a:lvl7pPr>
            <a:lvl8pPr marL="3139051" indent="0">
              <a:buNone/>
              <a:defRPr sz="1961"/>
            </a:lvl8pPr>
            <a:lvl9pPr marL="3587486" indent="0">
              <a:buNone/>
              <a:defRPr sz="1961"/>
            </a:lvl9pPr>
          </a:lstStyle>
          <a:p>
            <a:r>
              <a:rPr lang="en-US"/>
              <a:t>Drag picture to placeholder or click icon to add</a:t>
            </a:r>
          </a:p>
        </p:txBody>
      </p:sp>
      <p:sp>
        <p:nvSpPr>
          <p:cNvPr id="8" name="Rectangle 7"/>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9" name="Rectangle 8"/>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2" name="Title 1"/>
          <p:cNvSpPr>
            <a:spLocks noGrp="1"/>
          </p:cNvSpPr>
          <p:nvPr>
            <p:ph type="title"/>
          </p:nvPr>
        </p:nvSpPr>
        <p:spPr>
          <a:xfrm>
            <a:off x="839789" y="457200"/>
            <a:ext cx="3932237" cy="999641"/>
          </a:xfrm>
        </p:spPr>
        <p:txBody>
          <a:bodyPr anchor="b"/>
          <a:lstStyle>
            <a:lvl1pPr>
              <a:defRPr sz="3138">
                <a:solidFill>
                  <a:schemeClr val="tx2"/>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839789" y="1456841"/>
            <a:ext cx="3932237" cy="4412147"/>
          </a:xfrm>
        </p:spPr>
        <p:txBody>
          <a:bodyPr/>
          <a:lstStyle>
            <a:lvl1pPr marL="0" indent="0">
              <a:buNone/>
              <a:defRPr sz="1570"/>
            </a:lvl1pPr>
            <a:lvl2pPr marL="448436" indent="0">
              <a:buNone/>
              <a:defRPr sz="1373"/>
            </a:lvl2pPr>
            <a:lvl3pPr marL="896871" indent="0">
              <a:buNone/>
              <a:defRPr sz="1177"/>
            </a:lvl3pPr>
            <a:lvl4pPr marL="1345308" indent="0">
              <a:buNone/>
              <a:defRPr sz="981"/>
            </a:lvl4pPr>
            <a:lvl5pPr marL="1793743" indent="0">
              <a:buNone/>
              <a:defRPr sz="981"/>
            </a:lvl5pPr>
            <a:lvl6pPr marL="2242179" indent="0">
              <a:buNone/>
              <a:defRPr sz="981"/>
            </a:lvl6pPr>
            <a:lvl7pPr marL="2690614" indent="0">
              <a:buNone/>
              <a:defRPr sz="981"/>
            </a:lvl7pPr>
            <a:lvl8pPr marL="3139051" indent="0">
              <a:buNone/>
              <a:defRPr sz="981"/>
            </a:lvl8pPr>
            <a:lvl9pPr marL="3587486" indent="0">
              <a:buNone/>
              <a:defRPr sz="981"/>
            </a:lvl9pPr>
          </a:lstStyle>
          <a:p>
            <a:pPr lvl="0"/>
            <a:r>
              <a:rPr lang="en-US"/>
              <a:t>Click to edit Master text styles</a:t>
            </a:r>
          </a:p>
        </p:txBody>
      </p:sp>
      <p:sp>
        <p:nvSpPr>
          <p:cNvPr id="14" name="Rectangle 13"/>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417456778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Blue Title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631" y="365127"/>
            <a:ext cx="10515600" cy="559908"/>
          </a:xfrm>
        </p:spPr>
        <p:txBody>
          <a:bodyPr>
            <a:normAutofit/>
          </a:bodyPr>
          <a:lstStyle>
            <a:lvl1pPr algn="ctr">
              <a:defRPr sz="3924">
                <a:solidFill>
                  <a:schemeClr val="accent3"/>
                </a:solidFill>
              </a:defRPr>
            </a:lvl1pPr>
          </a:lstStyle>
          <a:p>
            <a:r>
              <a:rPr lang="en-US" dirty="0"/>
              <a:t>Click to edit Master 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400801"/>
            <a:ext cx="2180314" cy="298703"/>
          </a:xfrm>
          <a:prstGeom prst="rect">
            <a:avLst/>
          </a:prstGeom>
        </p:spPr>
      </p:pic>
      <p:sp>
        <p:nvSpPr>
          <p:cNvPr id="11" name="Rectangle 10"/>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Tree>
    <p:extLst>
      <p:ext uri="{BB962C8B-B14F-4D97-AF65-F5344CB8AC3E}">
        <p14:creationId xmlns:p14="http://schemas.microsoft.com/office/powerpoint/2010/main" val="18277226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White Title Only">
    <p:spTree>
      <p:nvGrpSpPr>
        <p:cNvPr id="1" name=""/>
        <p:cNvGrpSpPr/>
        <p:nvPr/>
      </p:nvGrpSpPr>
      <p:grpSpPr>
        <a:xfrm>
          <a:off x="0" y="0"/>
          <a:ext cx="0" cy="0"/>
          <a:chOff x="0" y="0"/>
          <a:chExt cx="0" cy="0"/>
        </a:xfrm>
      </p:grpSpPr>
      <p:sp>
        <p:nvSpPr>
          <p:cNvPr id="6" name="Rectangle 5"/>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7" name="Rectangle 6"/>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10" name="Title 1"/>
          <p:cNvSpPr>
            <a:spLocks noGrp="1"/>
          </p:cNvSpPr>
          <p:nvPr>
            <p:ph type="title"/>
          </p:nvPr>
        </p:nvSpPr>
        <p:spPr>
          <a:xfrm>
            <a:off x="912631" y="365127"/>
            <a:ext cx="10515600" cy="559908"/>
          </a:xfrm>
        </p:spPr>
        <p:txBody>
          <a:bodyPr>
            <a:normAutofit/>
          </a:bodyPr>
          <a:lstStyle>
            <a:lvl1pPr algn="ctr">
              <a:defRPr sz="3924">
                <a:solidFill>
                  <a:schemeClr val="tx2"/>
                </a:solidFill>
              </a:defRPr>
            </a:lvl1pPr>
          </a:lstStyle>
          <a:p>
            <a:r>
              <a:rPr lang="en-US" dirty="0"/>
              <a:t>Click to edit Master title style</a:t>
            </a:r>
          </a:p>
        </p:txBody>
      </p:sp>
      <p:sp>
        <p:nvSpPr>
          <p:cNvPr id="11" name="Rectangle 10"/>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4126665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NF Blank">
    <p:spTree>
      <p:nvGrpSpPr>
        <p:cNvPr id="1" name=""/>
        <p:cNvGrpSpPr/>
        <p:nvPr/>
      </p:nvGrpSpPr>
      <p:grpSpPr>
        <a:xfrm>
          <a:off x="0" y="0"/>
          <a:ext cx="0" cy="0"/>
          <a:chOff x="0" y="0"/>
          <a:chExt cx="0" cy="0"/>
        </a:xfrm>
      </p:grpSpPr>
      <p:sp>
        <p:nvSpPr>
          <p:cNvPr id="5" name="Rectangle 4"/>
          <p:cNvSpPr/>
          <p:nvPr userDrawn="1"/>
        </p:nvSpPr>
        <p:spPr>
          <a:xfrm>
            <a:off x="99754"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7"/>
          </a:p>
        </p:txBody>
      </p:sp>
      <p:sp>
        <p:nvSpPr>
          <p:cNvPr id="6" name="Rectangle 5"/>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sp>
        <p:nvSpPr>
          <p:cNvPr id="9" name="Rectangle 8"/>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907"/>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09"/>
            <a:ext cx="2180314" cy="298703"/>
          </a:xfrm>
          <a:prstGeom prst="rect">
            <a:avLst/>
          </a:prstGeom>
        </p:spPr>
      </p:pic>
    </p:spTree>
    <p:extLst>
      <p:ext uri="{BB962C8B-B14F-4D97-AF65-F5344CB8AC3E}">
        <p14:creationId xmlns:p14="http://schemas.microsoft.com/office/powerpoint/2010/main" val="41307942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Actu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1649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Resourc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2"/>
          <p:cNvSpPr txBox="1">
            <a:spLocks/>
          </p:cNvSpPr>
          <p:nvPr userDrawn="1"/>
        </p:nvSpPr>
        <p:spPr>
          <a:xfrm>
            <a:off x="1456840" y="287076"/>
            <a:ext cx="9329979" cy="582979"/>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en-US" sz="3138"/>
              <a:t>TEMPLATE RESOURCES</a:t>
            </a:r>
          </a:p>
        </p:txBody>
      </p:sp>
      <p:sp>
        <p:nvSpPr>
          <p:cNvPr id="3" name="Subtitle 3"/>
          <p:cNvSpPr txBox="1">
            <a:spLocks/>
          </p:cNvSpPr>
          <p:nvPr userDrawn="1"/>
        </p:nvSpPr>
        <p:spPr>
          <a:xfrm>
            <a:off x="1478843" y="769549"/>
            <a:ext cx="9307977" cy="435270"/>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570"/>
              <a:t>Fonts, Logos, Icons, and Stock Photography</a:t>
            </a:r>
          </a:p>
        </p:txBody>
      </p:sp>
      <p:sp>
        <p:nvSpPr>
          <p:cNvPr id="4" name="TextBox 3"/>
          <p:cNvSpPr txBox="1"/>
          <p:nvPr userDrawn="1"/>
        </p:nvSpPr>
        <p:spPr>
          <a:xfrm>
            <a:off x="838601" y="4968240"/>
            <a:ext cx="1473200" cy="314960"/>
          </a:xfrm>
          <a:prstGeom prst="rect">
            <a:avLst/>
          </a:prstGeom>
        </p:spPr>
        <p:txBody>
          <a:bodyPr vert="horz" wrap="none" lIns="89688" tIns="44844" rIns="89688" bIns="44844" rtlCol="0" anchor="b">
            <a:normAutofit/>
          </a:bodyPr>
          <a:lstStyle/>
          <a:p>
            <a:pPr algn="ctr">
              <a:buSzPct val="25000"/>
            </a:pPr>
            <a:r>
              <a:rPr lang="en-US" sz="1177">
                <a:solidFill>
                  <a:schemeClr val="bg1"/>
                </a:solidFill>
                <a:latin typeface="Open Sans Regular" charset="0"/>
                <a:ea typeface="Open Sans Regular" charset="0"/>
                <a:cs typeface="Open Sans Regular" charset="0"/>
                <a:sym typeface="Lato"/>
                <a:hlinkClick r:id="rId3"/>
              </a:rPr>
              <a:t>Download Fonts</a:t>
            </a:r>
            <a:endParaRPr lang="en-US" sz="1177">
              <a:solidFill>
                <a:schemeClr val="bg1"/>
              </a:solidFill>
              <a:latin typeface="Open Sans Regular" charset="0"/>
              <a:ea typeface="Open Sans Regular" charset="0"/>
              <a:cs typeface="Open Sans Regular" charset="0"/>
              <a:sym typeface="Lato"/>
            </a:endParaRPr>
          </a:p>
        </p:txBody>
      </p:sp>
      <p:sp>
        <p:nvSpPr>
          <p:cNvPr id="5" name="TextBox 4"/>
          <p:cNvSpPr txBox="1"/>
          <p:nvPr userDrawn="1"/>
        </p:nvSpPr>
        <p:spPr>
          <a:xfrm>
            <a:off x="610000" y="3690620"/>
            <a:ext cx="2052320" cy="264160"/>
          </a:xfrm>
          <a:prstGeom prst="rect">
            <a:avLst/>
          </a:prstGeom>
        </p:spPr>
        <p:txBody>
          <a:bodyPr vert="horz" wrap="square" lIns="89688" tIns="44844" rIns="89688" bIns="44844" rtlCol="0" anchor="b">
            <a:noAutofit/>
          </a:bodyPr>
          <a:lstStyle/>
          <a:p>
            <a:pPr algn="l">
              <a:buSzPct val="25000"/>
            </a:pPr>
            <a:r>
              <a:rPr lang="en-US" sz="1373">
                <a:latin typeface="Open Sans Regular" charset="0"/>
                <a:ea typeface="Open Sans Regular" charset="0"/>
                <a:cs typeface="Open Sans Regular" charset="0"/>
                <a:sym typeface="Lato"/>
              </a:rPr>
              <a:t>NETFOUNDRY FONTS</a:t>
            </a:r>
          </a:p>
        </p:txBody>
      </p:sp>
      <p:sp>
        <p:nvSpPr>
          <p:cNvPr id="6" name="TextBox 5"/>
          <p:cNvSpPr txBox="1"/>
          <p:nvPr userDrawn="1"/>
        </p:nvSpPr>
        <p:spPr>
          <a:xfrm>
            <a:off x="368700" y="4272281"/>
            <a:ext cx="2413000" cy="264160"/>
          </a:xfrm>
          <a:prstGeom prst="rect">
            <a:avLst/>
          </a:prstGeom>
        </p:spPr>
        <p:txBody>
          <a:bodyPr vert="horz" wrap="square" lIns="89688" tIns="44844" rIns="89688" bIns="44844" rtlCol="0" anchor="b">
            <a:noAutofit/>
          </a:bodyPr>
          <a:lstStyle/>
          <a:p>
            <a:pPr algn="ctr">
              <a:buSzPct val="25000"/>
            </a:pPr>
            <a:r>
              <a:rPr lang="en-US" sz="1030">
                <a:solidFill>
                  <a:schemeClr val="accent6"/>
                </a:solidFill>
                <a:latin typeface="Open Sans Regular" charset="0"/>
                <a:ea typeface="Open Sans Regular" charset="0"/>
                <a:cs typeface="Open Sans Regular" charset="0"/>
                <a:sym typeface="Lato"/>
              </a:rPr>
              <a:t>Easily install our Google Fonts. Install is required to make this template work correctly.</a:t>
            </a:r>
          </a:p>
        </p:txBody>
      </p:sp>
      <p:sp>
        <p:nvSpPr>
          <p:cNvPr id="7" name="TextBox 6"/>
          <p:cNvSpPr txBox="1"/>
          <p:nvPr userDrawn="1"/>
        </p:nvSpPr>
        <p:spPr>
          <a:xfrm>
            <a:off x="3825373" y="4958081"/>
            <a:ext cx="1473200" cy="314960"/>
          </a:xfrm>
          <a:prstGeom prst="rect">
            <a:avLst/>
          </a:prstGeom>
        </p:spPr>
        <p:txBody>
          <a:bodyPr vert="horz" wrap="none" lIns="89688" tIns="44844" rIns="89688" bIns="44844" rtlCol="0" anchor="b">
            <a:normAutofit/>
          </a:bodyPr>
          <a:lstStyle/>
          <a:p>
            <a:pPr algn="ctr">
              <a:buSzPct val="25000"/>
            </a:pPr>
            <a:r>
              <a:rPr lang="en-US" sz="1177">
                <a:solidFill>
                  <a:schemeClr val="bg1"/>
                </a:solidFill>
                <a:latin typeface="Open Sans Regular" charset="0"/>
                <a:ea typeface="Open Sans Regular" charset="0"/>
                <a:cs typeface="Open Sans Regular" charset="0"/>
                <a:sym typeface="Lato"/>
                <a:hlinkClick r:id="rId4"/>
              </a:rPr>
              <a:t>Download</a:t>
            </a:r>
            <a:r>
              <a:rPr lang="en-US" sz="1177" baseline="0">
                <a:solidFill>
                  <a:schemeClr val="bg1"/>
                </a:solidFill>
                <a:latin typeface="Open Sans Regular" charset="0"/>
                <a:ea typeface="Open Sans Regular" charset="0"/>
                <a:cs typeface="Open Sans Regular" charset="0"/>
                <a:sym typeface="Lato"/>
                <a:hlinkClick r:id="rId4"/>
              </a:rPr>
              <a:t> Logos</a:t>
            </a:r>
            <a:endParaRPr lang="en-US" sz="1177">
              <a:solidFill>
                <a:schemeClr val="bg1"/>
              </a:solidFill>
              <a:latin typeface="Open Sans Regular" charset="0"/>
              <a:ea typeface="Open Sans Regular" charset="0"/>
              <a:cs typeface="Open Sans Regular" charset="0"/>
              <a:sym typeface="Lato"/>
            </a:endParaRPr>
          </a:p>
        </p:txBody>
      </p:sp>
      <p:sp>
        <p:nvSpPr>
          <p:cNvPr id="8" name="TextBox 7"/>
          <p:cNvSpPr txBox="1"/>
          <p:nvPr userDrawn="1"/>
        </p:nvSpPr>
        <p:spPr>
          <a:xfrm>
            <a:off x="3606933" y="3680461"/>
            <a:ext cx="2052320" cy="264160"/>
          </a:xfrm>
          <a:prstGeom prst="rect">
            <a:avLst/>
          </a:prstGeom>
        </p:spPr>
        <p:txBody>
          <a:bodyPr vert="horz" wrap="square" lIns="89688" tIns="44844" rIns="89688" bIns="44844" rtlCol="0" anchor="b">
            <a:noAutofit/>
          </a:bodyPr>
          <a:lstStyle/>
          <a:p>
            <a:pPr algn="l">
              <a:buSzPct val="25000"/>
            </a:pPr>
            <a:r>
              <a:rPr lang="en-US" sz="1373">
                <a:latin typeface="Open Sans Regular" charset="0"/>
                <a:ea typeface="Open Sans Regular" charset="0"/>
                <a:cs typeface="Open Sans Regular" charset="0"/>
                <a:sym typeface="Lato"/>
              </a:rPr>
              <a:t>NETFOUNDRY LOGOS</a:t>
            </a:r>
          </a:p>
        </p:txBody>
      </p:sp>
      <p:sp>
        <p:nvSpPr>
          <p:cNvPr id="9" name="TextBox 8"/>
          <p:cNvSpPr txBox="1"/>
          <p:nvPr userDrawn="1"/>
        </p:nvSpPr>
        <p:spPr>
          <a:xfrm>
            <a:off x="3388493" y="4235690"/>
            <a:ext cx="2413000" cy="264160"/>
          </a:xfrm>
          <a:prstGeom prst="rect">
            <a:avLst/>
          </a:prstGeom>
        </p:spPr>
        <p:txBody>
          <a:bodyPr vert="horz" wrap="square" lIns="89688" tIns="44844" rIns="89688" bIns="44844" rtlCol="0" anchor="b">
            <a:noAutofit/>
          </a:bodyPr>
          <a:lstStyle/>
          <a:p>
            <a:pPr algn="ctr">
              <a:buSzPct val="25000"/>
            </a:pPr>
            <a:r>
              <a:rPr lang="en-US" sz="1030">
                <a:solidFill>
                  <a:schemeClr val="accent6"/>
                </a:solidFill>
                <a:latin typeface="Open Sans Regular" charset="0"/>
                <a:ea typeface="Open Sans Regular" charset="0"/>
                <a:cs typeface="Open Sans Regular" charset="0"/>
                <a:sym typeface="Lato"/>
              </a:rPr>
              <a:t>A direct link to our various approved Logo’s in specific formats, sizes, and colors.</a:t>
            </a:r>
          </a:p>
        </p:txBody>
      </p:sp>
      <p:sp>
        <p:nvSpPr>
          <p:cNvPr id="10" name="TextBox 9"/>
          <p:cNvSpPr txBox="1"/>
          <p:nvPr userDrawn="1"/>
        </p:nvSpPr>
        <p:spPr>
          <a:xfrm>
            <a:off x="6799854" y="4958081"/>
            <a:ext cx="1473200" cy="314960"/>
          </a:xfrm>
          <a:prstGeom prst="rect">
            <a:avLst/>
          </a:prstGeom>
        </p:spPr>
        <p:txBody>
          <a:bodyPr vert="horz" wrap="none" lIns="89688" tIns="44844" rIns="89688" bIns="44844" rtlCol="0" anchor="b">
            <a:normAutofit/>
          </a:bodyPr>
          <a:lstStyle/>
          <a:p>
            <a:pPr algn="ctr">
              <a:buSzPct val="25000"/>
            </a:pPr>
            <a:r>
              <a:rPr lang="en-US" sz="1177">
                <a:solidFill>
                  <a:schemeClr val="bg1"/>
                </a:solidFill>
                <a:latin typeface="Open Sans Regular" charset="0"/>
                <a:ea typeface="Open Sans Regular" charset="0"/>
                <a:cs typeface="Open Sans Regular" charset="0"/>
                <a:sym typeface="Lato"/>
                <a:hlinkClick r:id="rId5"/>
              </a:rPr>
              <a:t>Download Icons</a:t>
            </a:r>
            <a:endParaRPr lang="en-US" sz="1177">
              <a:solidFill>
                <a:schemeClr val="bg1"/>
              </a:solidFill>
              <a:latin typeface="Open Sans Regular" charset="0"/>
              <a:ea typeface="Open Sans Regular" charset="0"/>
              <a:cs typeface="Open Sans Regular" charset="0"/>
              <a:sym typeface="Lato"/>
            </a:endParaRPr>
          </a:p>
        </p:txBody>
      </p:sp>
      <p:sp>
        <p:nvSpPr>
          <p:cNvPr id="11" name="TextBox 10"/>
          <p:cNvSpPr txBox="1"/>
          <p:nvPr userDrawn="1"/>
        </p:nvSpPr>
        <p:spPr>
          <a:xfrm>
            <a:off x="6571254" y="3680461"/>
            <a:ext cx="2052320" cy="264160"/>
          </a:xfrm>
          <a:prstGeom prst="rect">
            <a:avLst/>
          </a:prstGeom>
        </p:spPr>
        <p:txBody>
          <a:bodyPr vert="horz" wrap="square" lIns="89688" tIns="44844" rIns="89688" bIns="44844" rtlCol="0" anchor="b">
            <a:noAutofit/>
          </a:bodyPr>
          <a:lstStyle/>
          <a:p>
            <a:pPr algn="l">
              <a:buSzPct val="25000"/>
            </a:pPr>
            <a:r>
              <a:rPr lang="en-US" sz="1373">
                <a:latin typeface="Open Sans Regular" charset="0"/>
                <a:ea typeface="Open Sans Regular" charset="0"/>
                <a:cs typeface="Open Sans Regular" charset="0"/>
                <a:sym typeface="Lato"/>
              </a:rPr>
              <a:t>NETFOUNDRY ICONS</a:t>
            </a:r>
          </a:p>
        </p:txBody>
      </p:sp>
      <p:sp>
        <p:nvSpPr>
          <p:cNvPr id="12" name="TextBox 11"/>
          <p:cNvSpPr txBox="1"/>
          <p:nvPr userDrawn="1"/>
        </p:nvSpPr>
        <p:spPr>
          <a:xfrm>
            <a:off x="6068334" y="4060946"/>
            <a:ext cx="2956560" cy="462280"/>
          </a:xfrm>
          <a:prstGeom prst="rect">
            <a:avLst/>
          </a:prstGeom>
        </p:spPr>
        <p:txBody>
          <a:bodyPr vert="horz" wrap="square" lIns="89688" tIns="44844" rIns="89688" bIns="44844" rtlCol="0" anchor="b">
            <a:noAutofit/>
          </a:bodyPr>
          <a:lstStyle/>
          <a:p>
            <a:pPr algn="ctr">
              <a:buSzPct val="25000"/>
            </a:pPr>
            <a:r>
              <a:rPr lang="en-US" sz="1030">
                <a:solidFill>
                  <a:schemeClr val="accent6"/>
                </a:solidFill>
                <a:latin typeface="Open Sans Regular" charset="0"/>
                <a:ea typeface="Open Sans Regular" charset="0"/>
                <a:cs typeface="Open Sans Regular" charset="0"/>
                <a:sym typeface="Lato"/>
              </a:rPr>
              <a:t>Gateways, </a:t>
            </a:r>
            <a:r>
              <a:rPr lang="en-US" sz="1030" err="1">
                <a:solidFill>
                  <a:schemeClr val="accent6"/>
                </a:solidFill>
                <a:latin typeface="Open Sans Regular" charset="0"/>
                <a:ea typeface="Open Sans Regular" charset="0"/>
                <a:cs typeface="Open Sans Regular" charset="0"/>
                <a:sym typeface="Lato"/>
              </a:rPr>
              <a:t>AppWANs</a:t>
            </a:r>
            <a:r>
              <a:rPr lang="en-US" sz="1030">
                <a:solidFill>
                  <a:schemeClr val="accent6"/>
                </a:solidFill>
                <a:latin typeface="Open Sans Regular" charset="0"/>
                <a:ea typeface="Open Sans Regular" charset="0"/>
                <a:cs typeface="Open Sans Regular" charset="0"/>
                <a:sym typeface="Lato"/>
              </a:rPr>
              <a:t>, Transfer</a:t>
            </a:r>
            <a:r>
              <a:rPr lang="en-US" sz="1030" baseline="0">
                <a:solidFill>
                  <a:schemeClr val="accent6"/>
                </a:solidFill>
                <a:latin typeface="Open Sans Regular" charset="0"/>
                <a:ea typeface="Open Sans Regular" charset="0"/>
                <a:cs typeface="Open Sans Regular" charset="0"/>
                <a:sym typeface="Lato"/>
              </a:rPr>
              <a:t> Node</a:t>
            </a:r>
            <a:r>
              <a:rPr lang="en-US" sz="1030">
                <a:solidFill>
                  <a:schemeClr val="accent6"/>
                </a:solidFill>
                <a:latin typeface="Open Sans Regular" charset="0"/>
                <a:ea typeface="Open Sans Regular" charset="0"/>
                <a:cs typeface="Open Sans Regular" charset="0"/>
                <a:sym typeface="Lato"/>
              </a:rPr>
              <a:t>s, </a:t>
            </a:r>
          </a:p>
          <a:p>
            <a:pPr algn="ctr">
              <a:buSzPct val="25000"/>
            </a:pPr>
            <a:r>
              <a:rPr lang="en-US" sz="1030">
                <a:solidFill>
                  <a:schemeClr val="accent6"/>
                </a:solidFill>
                <a:latin typeface="Open Sans Regular" charset="0"/>
                <a:ea typeface="Open Sans Regular" charset="0"/>
                <a:cs typeface="Open Sans Regular" charset="0"/>
                <a:sym typeface="Lato"/>
              </a:rPr>
              <a:t>and More. All the icons from console, website, and collateral are here.</a:t>
            </a:r>
          </a:p>
        </p:txBody>
      </p:sp>
      <p:pic>
        <p:nvPicPr>
          <p:cNvPr id="13" name="Picture 12"/>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8985" y="2057314"/>
            <a:ext cx="1798329" cy="1366606"/>
          </a:xfrm>
          <a:prstGeom prst="rect">
            <a:avLst/>
          </a:prstGeom>
        </p:spPr>
      </p:pic>
      <p:pic>
        <p:nvPicPr>
          <p:cNvPr id="14" name="Picture 13"/>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3749573" y="2143673"/>
            <a:ext cx="1690840" cy="1284921"/>
          </a:xfrm>
          <a:prstGeom prst="rect">
            <a:avLst/>
          </a:prstGeom>
        </p:spPr>
      </p:pic>
      <p:pic>
        <p:nvPicPr>
          <p:cNvPr id="17" name="Picture 16"/>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6746106" y="1997443"/>
            <a:ext cx="1506628" cy="1501623"/>
          </a:xfrm>
          <a:prstGeom prst="rect">
            <a:avLst/>
          </a:prstGeom>
        </p:spPr>
      </p:pic>
      <p:sp>
        <p:nvSpPr>
          <p:cNvPr id="18" name="TextBox 17"/>
          <p:cNvSpPr txBox="1"/>
          <p:nvPr userDrawn="1"/>
        </p:nvSpPr>
        <p:spPr>
          <a:xfrm>
            <a:off x="9731021" y="4968240"/>
            <a:ext cx="1473200" cy="314960"/>
          </a:xfrm>
          <a:prstGeom prst="rect">
            <a:avLst/>
          </a:prstGeom>
        </p:spPr>
        <p:txBody>
          <a:bodyPr vert="horz" wrap="none" lIns="89688" tIns="44844" rIns="89688" bIns="44844" rtlCol="0" anchor="b">
            <a:normAutofit/>
          </a:bodyPr>
          <a:lstStyle/>
          <a:p>
            <a:pPr algn="ctr">
              <a:buSzPct val="25000"/>
            </a:pPr>
            <a:r>
              <a:rPr lang="en-US" sz="1177">
                <a:solidFill>
                  <a:schemeClr val="bg1"/>
                </a:solidFill>
                <a:latin typeface="Open Sans Regular" charset="0"/>
                <a:ea typeface="Open Sans Regular" charset="0"/>
                <a:cs typeface="Open Sans Regular" charset="0"/>
                <a:sym typeface="Lato"/>
                <a:hlinkClick r:id="rId9"/>
              </a:rPr>
              <a:t>Download Photos</a:t>
            </a:r>
            <a:endParaRPr lang="en-US" sz="1177">
              <a:solidFill>
                <a:schemeClr val="bg1"/>
              </a:solidFill>
              <a:latin typeface="Open Sans Regular" charset="0"/>
              <a:ea typeface="Open Sans Regular" charset="0"/>
              <a:cs typeface="Open Sans Regular" charset="0"/>
              <a:sym typeface="Lato"/>
            </a:endParaRPr>
          </a:p>
        </p:txBody>
      </p:sp>
      <p:sp>
        <p:nvSpPr>
          <p:cNvPr id="19" name="TextBox 18"/>
          <p:cNvSpPr txBox="1"/>
          <p:nvPr userDrawn="1"/>
        </p:nvSpPr>
        <p:spPr>
          <a:xfrm>
            <a:off x="9421141" y="3690620"/>
            <a:ext cx="2181579" cy="264160"/>
          </a:xfrm>
          <a:prstGeom prst="rect">
            <a:avLst/>
          </a:prstGeom>
        </p:spPr>
        <p:txBody>
          <a:bodyPr vert="horz" wrap="square" lIns="89688" tIns="44844" rIns="89688" bIns="44844" rtlCol="0" anchor="b">
            <a:noAutofit/>
          </a:bodyPr>
          <a:lstStyle/>
          <a:p>
            <a:pPr algn="ctr">
              <a:buSzPct val="25000"/>
            </a:pPr>
            <a:r>
              <a:rPr lang="en-US" sz="1373">
                <a:latin typeface="Open Sans Regular" charset="0"/>
                <a:ea typeface="Open Sans Regular" charset="0"/>
                <a:cs typeface="Open Sans Regular" charset="0"/>
                <a:sym typeface="Lato"/>
              </a:rPr>
              <a:t>STOCK</a:t>
            </a:r>
            <a:r>
              <a:rPr lang="en-US" sz="1373" baseline="0">
                <a:latin typeface="Open Sans Regular" charset="0"/>
                <a:ea typeface="Open Sans Regular" charset="0"/>
                <a:cs typeface="Open Sans Regular" charset="0"/>
                <a:sym typeface="Lato"/>
              </a:rPr>
              <a:t> PHOTOGRAPHY</a:t>
            </a:r>
            <a:endParaRPr lang="en-US" sz="1373">
              <a:latin typeface="Open Sans Regular" charset="0"/>
              <a:ea typeface="Open Sans Regular" charset="0"/>
              <a:cs typeface="Open Sans Regular" charset="0"/>
              <a:sym typeface="Lato"/>
            </a:endParaRPr>
          </a:p>
        </p:txBody>
      </p:sp>
      <p:sp>
        <p:nvSpPr>
          <p:cNvPr id="20" name="TextBox 19"/>
          <p:cNvSpPr txBox="1"/>
          <p:nvPr userDrawn="1"/>
        </p:nvSpPr>
        <p:spPr>
          <a:xfrm>
            <a:off x="9352843" y="4071106"/>
            <a:ext cx="2249876" cy="462280"/>
          </a:xfrm>
          <a:prstGeom prst="rect">
            <a:avLst/>
          </a:prstGeom>
        </p:spPr>
        <p:txBody>
          <a:bodyPr vert="horz" wrap="square" lIns="89688" tIns="44844" rIns="89688" bIns="44844" rtlCol="0" anchor="b">
            <a:noAutofit/>
          </a:bodyPr>
          <a:lstStyle/>
          <a:p>
            <a:pPr algn="ctr">
              <a:buSzPct val="25000"/>
            </a:pPr>
            <a:r>
              <a:rPr lang="en-US" sz="1030">
                <a:solidFill>
                  <a:schemeClr val="accent6"/>
                </a:solidFill>
                <a:latin typeface="Open Sans Regular" charset="0"/>
                <a:ea typeface="Open Sans Regular" charset="0"/>
                <a:cs typeface="Open Sans Regular" charset="0"/>
                <a:sym typeface="Lato"/>
              </a:rPr>
              <a:t>A Stock Photo Library of</a:t>
            </a:r>
            <a:r>
              <a:rPr lang="en-US" sz="1030" baseline="0">
                <a:solidFill>
                  <a:schemeClr val="accent6"/>
                </a:solidFill>
                <a:latin typeface="Open Sans Regular" charset="0"/>
                <a:ea typeface="Open Sans Regular" charset="0"/>
                <a:cs typeface="Open Sans Regular" charset="0"/>
                <a:sym typeface="Lato"/>
              </a:rPr>
              <a:t> </a:t>
            </a:r>
            <a:r>
              <a:rPr lang="en-US" sz="1030">
                <a:solidFill>
                  <a:schemeClr val="accent6"/>
                </a:solidFill>
                <a:latin typeface="Open Sans Regular" charset="0"/>
                <a:ea typeface="Open Sans Regular" charset="0"/>
                <a:cs typeface="Open Sans Regular" charset="0"/>
                <a:sym typeface="Lato"/>
              </a:rPr>
              <a:t>images used</a:t>
            </a:r>
            <a:r>
              <a:rPr lang="en-US" sz="1030" baseline="0">
                <a:solidFill>
                  <a:schemeClr val="accent6"/>
                </a:solidFill>
                <a:latin typeface="Open Sans Regular" charset="0"/>
                <a:ea typeface="Open Sans Regular" charset="0"/>
                <a:cs typeface="Open Sans Regular" charset="0"/>
                <a:sym typeface="Lato"/>
              </a:rPr>
              <a:t> on the website or</a:t>
            </a:r>
          </a:p>
          <a:p>
            <a:pPr algn="ctr">
              <a:buSzPct val="25000"/>
            </a:pPr>
            <a:r>
              <a:rPr lang="en-US" sz="1030" baseline="0">
                <a:solidFill>
                  <a:schemeClr val="accent6"/>
                </a:solidFill>
                <a:latin typeface="Open Sans Regular" charset="0"/>
                <a:ea typeface="Open Sans Regular" charset="0"/>
                <a:cs typeface="Open Sans Regular" charset="0"/>
                <a:sym typeface="Lato"/>
              </a:rPr>
              <a:t>marketing collateral.</a:t>
            </a:r>
            <a:endParaRPr lang="en-US" sz="1030">
              <a:solidFill>
                <a:schemeClr val="accent6"/>
              </a:solidFill>
              <a:latin typeface="Open Sans Regular" charset="0"/>
              <a:ea typeface="Open Sans Regular" charset="0"/>
              <a:cs typeface="Open Sans Regular" charset="0"/>
              <a:sym typeface="Lato"/>
            </a:endParaRPr>
          </a:p>
        </p:txBody>
      </p:sp>
      <p:pic>
        <p:nvPicPr>
          <p:cNvPr id="21" name="Picture 20"/>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9844823" y="2143673"/>
            <a:ext cx="1265916" cy="1265916"/>
          </a:xfrm>
          <a:prstGeom prst="rect">
            <a:avLst/>
          </a:prstGeom>
        </p:spPr>
      </p:pic>
      <p:sp>
        <p:nvSpPr>
          <p:cNvPr id="22" name="Subtitle 3"/>
          <p:cNvSpPr txBox="1">
            <a:spLocks/>
          </p:cNvSpPr>
          <p:nvPr userDrawn="1"/>
        </p:nvSpPr>
        <p:spPr>
          <a:xfrm>
            <a:off x="1309224" y="6339778"/>
            <a:ext cx="9307977" cy="254225"/>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177">
                <a:solidFill>
                  <a:schemeClr val="accent6"/>
                </a:solidFill>
              </a:rPr>
              <a:t>HINT: Click Slideshow to Use</a:t>
            </a:r>
            <a:r>
              <a:rPr lang="en-US" sz="1177" baseline="0">
                <a:solidFill>
                  <a:schemeClr val="accent6"/>
                </a:solidFill>
              </a:rPr>
              <a:t> Links</a:t>
            </a:r>
            <a:endParaRPr lang="en-US" sz="1177">
              <a:solidFill>
                <a:schemeClr val="accent6"/>
              </a:solidFill>
            </a:endParaRPr>
          </a:p>
        </p:txBody>
      </p:sp>
    </p:spTree>
    <p:extLst>
      <p:ext uri="{BB962C8B-B14F-4D97-AF65-F5344CB8AC3E}">
        <p14:creationId xmlns:p14="http://schemas.microsoft.com/office/powerpoint/2010/main" val="122610829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Royal Title Slide">
    <p:bg>
      <p:bgPr>
        <a:solidFill>
          <a:schemeClr val="accent4"/>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0" y="6106144"/>
            <a:ext cx="12192000" cy="0"/>
          </a:xfrm>
          <a:prstGeom prst="line">
            <a:avLst/>
          </a:prstGeom>
          <a:ln>
            <a:solidFill>
              <a:schemeClr val="bg1">
                <a:lumMod val="75000"/>
                <a:alpha val="1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1432977" y="1"/>
            <a:ext cx="44982" cy="625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3" b="0" i="0">
              <a:latin typeface="Open Sans Regular" charset="0"/>
            </a:endParaRPr>
          </a:p>
        </p:txBody>
      </p:sp>
      <p:sp>
        <p:nvSpPr>
          <p:cNvPr id="9" name="Rectangle 8"/>
          <p:cNvSpPr/>
          <p:nvPr/>
        </p:nvSpPr>
        <p:spPr>
          <a:xfrm>
            <a:off x="11357276"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3" b="0" i="0">
              <a:latin typeface="Open Sans Regular" charset="0"/>
            </a:endParaRPr>
          </a:p>
        </p:txBody>
      </p:sp>
      <p:sp>
        <p:nvSpPr>
          <p:cNvPr id="10" name="Shape 12"/>
          <p:cNvSpPr txBox="1"/>
          <p:nvPr/>
        </p:nvSpPr>
        <p:spPr>
          <a:xfrm>
            <a:off x="11563574" y="6343142"/>
            <a:ext cx="443712" cy="276981"/>
          </a:xfrm>
          <a:prstGeom prst="rect">
            <a:avLst/>
          </a:prstGeom>
          <a:noFill/>
          <a:ln>
            <a:noFill/>
          </a:ln>
        </p:spPr>
        <p:txBody>
          <a:bodyPr lIns="89662" tIns="44825" rIns="89662" bIns="44825" anchor="t" anchorCtr="0">
            <a:noAutofit/>
          </a:bodyPr>
          <a:lstStyle/>
          <a:p>
            <a:pPr marL="0" marR="0" lvl="0" indent="0" algn="ctr" rtl="0">
              <a:spcBef>
                <a:spcPts val="0"/>
              </a:spcBef>
              <a:buSzPct val="25000"/>
              <a:buNone/>
            </a:pPr>
            <a:fld id="{00000000-1234-1234-1234-123412341234}" type="slidenum">
              <a:rPr lang="en-US" sz="1373" b="0" i="0" u="none" strike="noStrike" cap="none" baseline="0">
                <a:solidFill>
                  <a:srgbClr val="000000"/>
                </a:solidFill>
                <a:latin typeface="Open Sans" charset="0"/>
                <a:ea typeface="Russo One" charset="0"/>
                <a:cs typeface="Russo One" charset="0"/>
                <a:sym typeface="Lato"/>
              </a:rPr>
              <a:pPr marL="0" marR="0" lvl="0" indent="0" algn="ctr" rtl="0">
                <a:spcBef>
                  <a:spcPts val="0"/>
                </a:spcBef>
                <a:buSzPct val="25000"/>
                <a:buNone/>
              </a:pPr>
              <a:t>‹#›</a:t>
            </a:fld>
            <a:endParaRPr lang="en-US" sz="1373" b="0" i="0" u="none" strike="noStrike" cap="none" baseline="0">
              <a:solidFill>
                <a:srgbClr val="000000"/>
              </a:solidFill>
              <a:latin typeface="Open Sans" charset="0"/>
              <a:ea typeface="Russo One" charset="0"/>
              <a:cs typeface="Russo One" charset="0"/>
              <a:sym typeface="Lato"/>
            </a:endParaRPr>
          </a:p>
        </p:txBody>
      </p:sp>
      <p:cxnSp>
        <p:nvCxnSpPr>
          <p:cNvPr id="8" name="Straight Connector 7"/>
          <p:cNvCxnSpPr/>
          <p:nvPr userDrawn="1"/>
        </p:nvCxnSpPr>
        <p:spPr>
          <a:xfrm>
            <a:off x="0" y="6106144"/>
            <a:ext cx="12192000" cy="0"/>
          </a:xfrm>
          <a:prstGeom prst="line">
            <a:avLst/>
          </a:prstGeom>
          <a:ln>
            <a:solidFill>
              <a:schemeClr val="bg1">
                <a:lumMod val="75000"/>
                <a:alpha val="1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11432977" y="1"/>
            <a:ext cx="44982" cy="625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3" b="0" i="0">
              <a:latin typeface="Open Sans Regular" charset="0"/>
            </a:endParaRPr>
          </a:p>
        </p:txBody>
      </p:sp>
      <p:sp>
        <p:nvSpPr>
          <p:cNvPr id="13" name="Rectangle 12"/>
          <p:cNvSpPr/>
          <p:nvPr userDrawn="1"/>
        </p:nvSpPr>
        <p:spPr>
          <a:xfrm>
            <a:off x="11357276"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3" b="0" i="0">
              <a:latin typeface="Open Sans Regular" charset="0"/>
            </a:endParaRPr>
          </a:p>
        </p:txBody>
      </p:sp>
      <p:sp>
        <p:nvSpPr>
          <p:cNvPr id="14" name="Shape 12"/>
          <p:cNvSpPr txBox="1"/>
          <p:nvPr userDrawn="1"/>
        </p:nvSpPr>
        <p:spPr>
          <a:xfrm>
            <a:off x="11563574" y="6343142"/>
            <a:ext cx="443712" cy="276981"/>
          </a:xfrm>
          <a:prstGeom prst="rect">
            <a:avLst/>
          </a:prstGeom>
          <a:noFill/>
          <a:ln>
            <a:noFill/>
          </a:ln>
        </p:spPr>
        <p:txBody>
          <a:bodyPr lIns="89662" tIns="44825" rIns="89662" bIns="44825" anchor="t" anchorCtr="0">
            <a:noAutofit/>
          </a:bodyPr>
          <a:lstStyle/>
          <a:p>
            <a:pPr marL="0" marR="0" lvl="0" indent="0" algn="ctr" rtl="0">
              <a:spcBef>
                <a:spcPts val="0"/>
              </a:spcBef>
              <a:buSzPct val="25000"/>
              <a:buNone/>
            </a:pPr>
            <a:fld id="{00000000-1234-1234-1234-123412341234}" type="slidenum">
              <a:rPr lang="en-US" sz="1373" b="0" i="0" u="none" strike="noStrike" cap="none" baseline="0">
                <a:solidFill>
                  <a:srgbClr val="000000"/>
                </a:solidFill>
                <a:latin typeface="Open Sans" charset="0"/>
                <a:ea typeface="Russo One" charset="0"/>
                <a:cs typeface="Russo One" charset="0"/>
                <a:sym typeface="Lato"/>
              </a:rPr>
              <a:pPr marL="0" marR="0" lvl="0" indent="0" algn="ctr" rtl="0">
                <a:spcBef>
                  <a:spcPts val="0"/>
                </a:spcBef>
                <a:buSzPct val="25000"/>
                <a:buNone/>
              </a:pPr>
              <a:t>‹#›</a:t>
            </a:fld>
            <a:endParaRPr lang="en-US" sz="1373" b="0" i="0" u="none" strike="noStrike" cap="none" baseline="0">
              <a:solidFill>
                <a:srgbClr val="000000"/>
              </a:solidFill>
              <a:latin typeface="Open Sans" charset="0"/>
              <a:ea typeface="Russo One" charset="0"/>
              <a:cs typeface="Russo One" charset="0"/>
              <a:sym typeface="Lato"/>
            </a:endParaRP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3090" y="6252698"/>
            <a:ext cx="2412979" cy="470348"/>
          </a:xfrm>
          <a:prstGeom prst="rect">
            <a:avLst/>
          </a:prstGeom>
        </p:spPr>
      </p:pic>
    </p:spTree>
    <p:extLst>
      <p:ext uri="{BB962C8B-B14F-4D97-AF65-F5344CB8AC3E}">
        <p14:creationId xmlns:p14="http://schemas.microsoft.com/office/powerpoint/2010/main" val="26672455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Normal - Navy Footer">
    <p:spTree>
      <p:nvGrpSpPr>
        <p:cNvPr id="1" name="Shape 14"/>
        <p:cNvGrpSpPr/>
        <p:nvPr/>
      </p:nvGrpSpPr>
      <p:grpSpPr>
        <a:xfrm>
          <a:off x="0" y="0"/>
          <a:ext cx="0" cy="0"/>
          <a:chOff x="0" y="0"/>
          <a:chExt cx="0" cy="0"/>
        </a:xfrm>
      </p:grpSpPr>
      <p:sp>
        <p:nvSpPr>
          <p:cNvPr id="7" name="Rectangle 6"/>
          <p:cNvSpPr/>
          <p:nvPr/>
        </p:nvSpPr>
        <p:spPr>
          <a:xfrm>
            <a:off x="0" y="6092456"/>
            <a:ext cx="12192000" cy="7655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687"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2" name="Rectangle 1"/>
          <p:cNvSpPr/>
          <p:nvPr/>
        </p:nvSpPr>
        <p:spPr>
          <a:xfrm>
            <a:off x="11357277"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687" b="0" i="0" u="none" strike="noStrike" kern="1200" cap="none" spc="0" normalizeH="0" baseline="0" noProof="0" dirty="0">
              <a:ln>
                <a:noFill/>
              </a:ln>
              <a:solidFill>
                <a:srgbClr val="FFFFFF"/>
              </a:solidFill>
              <a:effectLst/>
              <a:uLnTx/>
              <a:uFillTx/>
              <a:latin typeface="Open Sans Regular" charset="0"/>
              <a:ea typeface="+mn-ea"/>
              <a:cs typeface="+mn-cs"/>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4195" y="6263842"/>
            <a:ext cx="1842912" cy="420679"/>
          </a:xfrm>
          <a:prstGeom prst="rect">
            <a:avLst/>
          </a:prstGeom>
        </p:spPr>
      </p:pic>
      <p:sp>
        <p:nvSpPr>
          <p:cNvPr id="8" name="Shape 12"/>
          <p:cNvSpPr txBox="1"/>
          <p:nvPr/>
        </p:nvSpPr>
        <p:spPr>
          <a:xfrm>
            <a:off x="11563574" y="6343142"/>
            <a:ext cx="443712" cy="276981"/>
          </a:xfrm>
          <a:prstGeom prst="rect">
            <a:avLst/>
          </a:prstGeom>
          <a:noFill/>
          <a:ln>
            <a:noFill/>
          </a:ln>
        </p:spPr>
        <p:txBody>
          <a:bodyPr lIns="89662" tIns="44825" rIns="89662" bIns="44825" anchor="t" anchorCtr="0">
            <a:noAutofit/>
          </a:bodyPr>
          <a:lstStyle/>
          <a:p>
            <a:pPr marL="0" marR="0" lvl="0" indent="0" algn="ctr" defTabSz="896871"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373" b="0" i="0" u="none" strike="noStrike" kern="1200" cap="none" spc="0" normalizeH="0" baseline="0" noProof="0">
                <a:ln>
                  <a:noFill/>
                </a:ln>
                <a:solidFill>
                  <a:srgbClr val="000000"/>
                </a:solidFill>
                <a:effectLst/>
                <a:uLnTx/>
                <a:uFillTx/>
                <a:latin typeface="Open Sans" charset="0"/>
                <a:ea typeface="Russo One" charset="0"/>
                <a:cs typeface="Russo One" charset="0"/>
                <a:sym typeface="Lato"/>
              </a:rPr>
              <a:pPr marL="0" marR="0" lvl="0" indent="0" algn="ctr" defTabSz="896871" rtl="0" eaLnBrk="1" fontAlgn="auto" latinLnBrk="0" hangingPunct="1">
                <a:lnSpc>
                  <a:spcPct val="100000"/>
                </a:lnSpc>
                <a:spcBef>
                  <a:spcPts val="0"/>
                </a:spcBef>
                <a:spcAft>
                  <a:spcPts val="0"/>
                </a:spcAft>
                <a:buClrTx/>
                <a:buSzPct val="25000"/>
                <a:buFontTx/>
                <a:buNone/>
                <a:tabLst/>
                <a:defRPr/>
              </a:pPr>
              <a:t>‹#›</a:t>
            </a:fld>
            <a:endParaRPr kumimoji="0" lang="en-US" sz="1373" b="0" i="0" u="none" strike="noStrike" kern="1200" cap="none" spc="0" normalizeH="0" baseline="0" noProof="0" dirty="0">
              <a:ln>
                <a:noFill/>
              </a:ln>
              <a:solidFill>
                <a:srgbClr val="000000"/>
              </a:solidFill>
              <a:effectLst/>
              <a:uLnTx/>
              <a:uFillTx/>
              <a:latin typeface="Open Sans" charset="0"/>
              <a:ea typeface="Russo One" charset="0"/>
              <a:cs typeface="Russo One" charset="0"/>
              <a:sym typeface="Lato"/>
            </a:endParaRPr>
          </a:p>
        </p:txBody>
      </p:sp>
      <p:sp>
        <p:nvSpPr>
          <p:cNvPr id="9" name="Rectangle 8"/>
          <p:cNvSpPr/>
          <p:nvPr userDrawn="1"/>
        </p:nvSpPr>
        <p:spPr>
          <a:xfrm>
            <a:off x="0" y="6092456"/>
            <a:ext cx="12192000" cy="7655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687"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10" name="Rectangle 9"/>
          <p:cNvSpPr/>
          <p:nvPr userDrawn="1"/>
        </p:nvSpPr>
        <p:spPr>
          <a:xfrm>
            <a:off x="11357277"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687"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12" name="Shape 12"/>
          <p:cNvSpPr txBox="1"/>
          <p:nvPr userDrawn="1"/>
        </p:nvSpPr>
        <p:spPr>
          <a:xfrm>
            <a:off x="11563574" y="6343142"/>
            <a:ext cx="443712" cy="276981"/>
          </a:xfrm>
          <a:prstGeom prst="rect">
            <a:avLst/>
          </a:prstGeom>
          <a:noFill/>
          <a:ln>
            <a:noFill/>
          </a:ln>
        </p:spPr>
        <p:txBody>
          <a:bodyPr lIns="89662" tIns="44825" rIns="89662" bIns="44825" anchor="t" anchorCtr="0">
            <a:noAutofit/>
          </a:bodyPr>
          <a:lstStyle/>
          <a:p>
            <a:pPr marL="0" marR="0" lvl="0" indent="0" algn="ctr" defTabSz="896871"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373" b="0" i="0" u="none" strike="noStrike" kern="1200" cap="none" spc="0" normalizeH="0" baseline="0" noProof="0">
                <a:ln>
                  <a:noFill/>
                </a:ln>
                <a:solidFill>
                  <a:srgbClr val="000000"/>
                </a:solidFill>
                <a:effectLst/>
                <a:uLnTx/>
                <a:uFillTx/>
                <a:latin typeface="Open Sans" charset="0"/>
                <a:ea typeface="Russo One" charset="0"/>
                <a:cs typeface="Russo One" charset="0"/>
                <a:sym typeface="Lato"/>
              </a:rPr>
              <a:pPr marL="0" marR="0" lvl="0" indent="0" algn="ctr" defTabSz="896871" rtl="0" eaLnBrk="1" fontAlgn="auto" latinLnBrk="0" hangingPunct="1">
                <a:lnSpc>
                  <a:spcPct val="100000"/>
                </a:lnSpc>
                <a:spcBef>
                  <a:spcPts val="0"/>
                </a:spcBef>
                <a:spcAft>
                  <a:spcPts val="0"/>
                </a:spcAft>
                <a:buClrTx/>
                <a:buSzPct val="25000"/>
                <a:buFontTx/>
                <a:buNone/>
                <a:tabLst/>
                <a:defRPr/>
              </a:pPr>
              <a:t>‹#›</a:t>
            </a:fld>
            <a:endParaRPr kumimoji="0" lang="en-US" sz="1373" b="0" i="0" u="none" strike="noStrike" kern="1200" cap="none" spc="0" normalizeH="0" baseline="0" noProof="0" dirty="0">
              <a:ln>
                <a:noFill/>
              </a:ln>
              <a:solidFill>
                <a:srgbClr val="000000"/>
              </a:solidFill>
              <a:effectLst/>
              <a:uLnTx/>
              <a:uFillTx/>
              <a:latin typeface="Open Sans" charset="0"/>
              <a:ea typeface="Russo One" charset="0"/>
              <a:cs typeface="Russo One" charset="0"/>
              <a:sym typeface="Lato"/>
            </a:endParaRPr>
          </a:p>
        </p:txBody>
      </p:sp>
      <p:sp>
        <p:nvSpPr>
          <p:cNvPr id="13" name="Title 12"/>
          <p:cNvSpPr>
            <a:spLocks noGrp="1"/>
          </p:cNvSpPr>
          <p:nvPr>
            <p:ph type="title" hasCustomPrompt="1"/>
          </p:nvPr>
        </p:nvSpPr>
        <p:spPr>
          <a:xfrm>
            <a:off x="838420" y="365126"/>
            <a:ext cx="10515164" cy="464616"/>
          </a:xfrm>
          <a:prstGeom prst="rect">
            <a:avLst/>
          </a:prstGeom>
        </p:spPr>
        <p:txBody>
          <a:bodyPr/>
          <a:lstStyle>
            <a:lvl1pPr>
              <a:defRPr sz="2942">
                <a:latin typeface="Arial" panose="020B0604020202020204" pitchFamily="34" charset="0"/>
                <a:cs typeface="Arial" panose="020B0604020202020204" pitchFamily="34" charset="0"/>
              </a:defRPr>
            </a:lvl1pPr>
          </a:lstStyle>
          <a:p>
            <a:r>
              <a:rPr lang="en-US" dirty="0"/>
              <a:t>Click to edit title</a:t>
            </a:r>
          </a:p>
        </p:txBody>
      </p:sp>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4195" y="6234734"/>
            <a:ext cx="2383422" cy="478896"/>
          </a:xfrm>
          <a:prstGeom prst="rect">
            <a:avLst/>
          </a:prstGeom>
        </p:spPr>
      </p:pic>
    </p:spTree>
    <p:extLst>
      <p:ext uri="{BB962C8B-B14F-4D97-AF65-F5344CB8AC3E}">
        <p14:creationId xmlns:p14="http://schemas.microsoft.com/office/powerpoint/2010/main" val="9739439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F6B2639-1714-429D-9F04-907CB6BE1699}"/>
              </a:ext>
            </a:extLst>
          </p:cNvPr>
          <p:cNvGraphicFramePr>
            <a:graphicFrameLocks noChangeAspect="1"/>
          </p:cNvGraphicFramePr>
          <p:nvPr>
            <p:custDataLst>
              <p:tags r:id="rId1"/>
            </p:custData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name="think-cell Slide" r:id="rId3" imgW="451" imgH="450" progId="TCLayout.ActiveDocument.1">
                  <p:embed/>
                </p:oleObj>
              </mc:Choice>
              <mc:Fallback>
                <p:oleObj name="think-cell Slide" r:id="rId3" imgW="451" imgH="450" progId="TCLayout.ActiveDocument.1">
                  <p:embed/>
                  <p:pic>
                    <p:nvPicPr>
                      <p:cNvPr id="3" name="Object 2" hidden="1">
                        <a:extLst>
                          <a:ext uri="{FF2B5EF4-FFF2-40B4-BE49-F238E27FC236}">
                            <a16:creationId xmlns:a16="http://schemas.microsoft.com/office/drawing/2014/main" id="{FF6B2639-1714-429D-9F04-907CB6BE1699}"/>
                          </a:ext>
                        </a:extLst>
                      </p:cNvPr>
                      <p:cNvPicPr/>
                      <p:nvPr/>
                    </p:nvPicPr>
                    <p:blipFill>
                      <a:blip r:embed="rId4"/>
                      <a:stretch>
                        <a:fillRect/>
                      </a:stretch>
                    </p:blipFill>
                    <p:spPr>
                      <a:xfrm>
                        <a:off x="2118" y="2118"/>
                        <a:ext cx="2116" cy="2116"/>
                      </a:xfrm>
                      <a:prstGeom prst="rect">
                        <a:avLst/>
                      </a:prstGeom>
                    </p:spPr>
                  </p:pic>
                </p:oleObj>
              </mc:Fallback>
            </mc:AlternateContent>
          </a:graphicData>
        </a:graphic>
      </p:graphicFrame>
      <p:sp>
        <p:nvSpPr>
          <p:cNvPr id="2" name="2. Slide Title"/>
          <p:cNvSpPr>
            <a:spLocks noGrp="1"/>
          </p:cNvSpPr>
          <p:nvPr>
            <p:ph type="title"/>
          </p:nvPr>
        </p:nvSpPr>
        <p:spPr bwMode="auto">
          <a:xfrm>
            <a:off x="530572" y="1050298"/>
            <a:ext cx="9104749" cy="383182"/>
          </a:xfrm>
        </p:spPr>
        <p:txBody>
          <a:bodyPr/>
          <a:lstStyle/>
          <a:p>
            <a:r>
              <a:rPr lang="en-US"/>
              <a:t>Click to edit Master title style</a:t>
            </a:r>
          </a:p>
        </p:txBody>
      </p:sp>
      <p:sp>
        <p:nvSpPr>
          <p:cNvPr id="8" name="Slide Number"/>
          <p:cNvSpPr txBox="1">
            <a:spLocks/>
          </p:cNvSpPr>
          <p:nvPr/>
        </p:nvSpPr>
        <p:spPr bwMode="auto">
          <a:xfrm>
            <a:off x="11760792" y="6486351"/>
            <a:ext cx="158698" cy="150939"/>
          </a:xfrm>
          <a:prstGeom prst="rect">
            <a:avLst/>
          </a:prstGeom>
        </p:spPr>
        <p:txBody>
          <a:bodyPr vert="horz" wrap="none" lIns="0" tIns="0" rIns="0" bIns="0" rtlCol="0" anchor="ctr">
            <a:spAutoFit/>
          </a:bodyPr>
          <a:lstStyle>
            <a:defPPr>
              <a:defRPr lang="en-US"/>
            </a:defPPr>
            <a:lvl1pPr>
              <a:defRPr sz="1000" baseline="0">
                <a:latin typeface="+mn-lt"/>
              </a:defRPr>
            </a:lvl1pPr>
          </a:lstStyle>
          <a:p>
            <a:fld id="{42C328C1-A84F-4A39-A664-DBA00541A8C6}" type="slidenum">
              <a:rPr lang="en-US" sz="981" baseline="0" smtClean="0">
                <a:solidFill>
                  <a:srgbClr val="808080"/>
                </a:solidFill>
                <a:latin typeface="+mn-lt"/>
              </a:rPr>
              <a:pPr/>
              <a:t>‹#›</a:t>
            </a:fld>
            <a:endParaRPr lang="en-US" sz="981" baseline="0">
              <a:solidFill>
                <a:srgbClr val="808080"/>
              </a:solidFill>
              <a:latin typeface="+mn-lt"/>
            </a:endParaRPr>
          </a:p>
        </p:txBody>
      </p:sp>
      <p:sp>
        <p:nvSpPr>
          <p:cNvPr id="5" name="doc id" hidden="1"/>
          <p:cNvSpPr>
            <a:spLocks noChangeArrowheads="1"/>
          </p:cNvSpPr>
          <p:nvPr/>
        </p:nvSpPr>
        <p:spPr bwMode="auto">
          <a:xfrm>
            <a:off x="10995479" y="51833"/>
            <a:ext cx="894152"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895963"/>
            <a:endParaRPr lang="en-US" sz="800" baseline="0">
              <a:solidFill>
                <a:srgbClr val="808080"/>
              </a:solidFill>
              <a:latin typeface="+mn-lt"/>
              <a:ea typeface="+mn-ea"/>
            </a:endParaRPr>
          </a:p>
        </p:txBody>
      </p:sp>
    </p:spTree>
    <p:extLst>
      <p:ext uri="{BB962C8B-B14F-4D97-AF65-F5344CB8AC3E}">
        <p14:creationId xmlns:p14="http://schemas.microsoft.com/office/powerpoint/2010/main" val="3621892295"/>
      </p:ext>
    </p:extLst>
  </p:cSld>
  <p:clrMapOvr>
    <a:masterClrMapping/>
  </p:clrMapOvr>
  <p:extLst>
    <p:ext uri="{DCECCB84-F9BA-43D5-87BE-67443E8EF086}">
      <p15:sldGuideLst xmlns:p15="http://schemas.microsoft.com/office/powerpoint/2012/main">
        <p15:guide id="1" pos="6108">
          <p15:clr>
            <a:srgbClr val="F26B43"/>
          </p15:clr>
        </p15:guide>
        <p15:guide id="2" pos="83">
          <p15:clr>
            <a:srgbClr val="F26B43"/>
          </p15:clr>
        </p15:guide>
        <p15:guide id="3" orient="horz" pos="466">
          <p15:clr>
            <a:srgbClr val="F26B43"/>
          </p15:clr>
        </p15:guide>
        <p15:guide id="4" orient="horz" pos="3193">
          <p15:clr>
            <a:srgbClr val="F26B43"/>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1_TITLE &amp; CONTENT">
    <p:spTree>
      <p:nvGrpSpPr>
        <p:cNvPr id="1" name=""/>
        <p:cNvGrpSpPr/>
        <p:nvPr/>
      </p:nvGrpSpPr>
      <p:grpSpPr>
        <a:xfrm>
          <a:off x="0" y="0"/>
          <a:ext cx="0" cy="0"/>
          <a:chOff x="0" y="0"/>
          <a:chExt cx="0" cy="0"/>
        </a:xfrm>
      </p:grpSpPr>
      <p:sp>
        <p:nvSpPr>
          <p:cNvPr id="2" name="Title"/>
          <p:cNvSpPr>
            <a:spLocks noGrp="1"/>
          </p:cNvSpPr>
          <p:nvPr>
            <p:ph type="title"/>
          </p:nvPr>
        </p:nvSpPr>
        <p:spPr>
          <a:xfrm>
            <a:off x="540072" y="1053414"/>
            <a:ext cx="11111047" cy="458587"/>
          </a:xfrm>
        </p:spPr>
        <p:txBody>
          <a:bodyPr/>
          <a:lstStyle/>
          <a:p>
            <a:r>
              <a:rPr lang="en-US" dirty="0"/>
              <a:t>Click to edit Master title style</a:t>
            </a:r>
          </a:p>
        </p:txBody>
      </p:sp>
      <p:sp>
        <p:nvSpPr>
          <p:cNvPr id="13" name="Subtitle"/>
          <p:cNvSpPr>
            <a:spLocks noGrp="1"/>
          </p:cNvSpPr>
          <p:nvPr>
            <p:ph type="body" sz="quarter" idx="13" hasCustomPrompt="1"/>
          </p:nvPr>
        </p:nvSpPr>
        <p:spPr>
          <a:xfrm>
            <a:off x="540072" y="972000"/>
            <a:ext cx="11111047" cy="540000"/>
          </a:xfrm>
        </p:spPr>
        <p:txBody>
          <a:bodyPr/>
          <a:lstStyle>
            <a:lvl1pPr marL="0" indent="0">
              <a:buNone/>
              <a:defRPr baseline="0">
                <a:solidFill>
                  <a:srgbClr val="7F7F7F"/>
                </a:solidFill>
              </a:defRPr>
            </a:lvl1pPr>
          </a:lstStyle>
          <a:p>
            <a:pPr lvl="0"/>
            <a:r>
              <a:rPr lang="en-US" dirty="0"/>
              <a:t>Enter your subtitle here</a:t>
            </a:r>
          </a:p>
        </p:txBody>
      </p:sp>
      <p:sp>
        <p:nvSpPr>
          <p:cNvPr id="3" name="Content"/>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cNvSpPr>
            <a:spLocks noGrp="1"/>
          </p:cNvSpPr>
          <p:nvPr>
            <p:ph type="dt" sz="half" idx="10"/>
          </p:nvPr>
        </p:nvSpPr>
        <p:spPr/>
        <p:txBody>
          <a:bodyPr/>
          <a:lstStyle/>
          <a:p>
            <a:fld id="{27FC3DAB-407D-4279-8EB6-232635B61438}" type="datetimeFigureOut">
              <a:rPr lang="en-US" smtClean="0"/>
              <a:t>10/25/2023</a:t>
            </a:fld>
            <a:endParaRPr lang="en-US" dirty="0"/>
          </a:p>
        </p:txBody>
      </p:sp>
      <p:sp>
        <p:nvSpPr>
          <p:cNvPr id="5" name="Footer"/>
          <p:cNvSpPr>
            <a:spLocks noGrp="1"/>
          </p:cNvSpPr>
          <p:nvPr>
            <p:ph type="ftr" sz="quarter" idx="11"/>
          </p:nvPr>
        </p:nvSpPr>
        <p:spPr/>
        <p:txBody>
          <a:bodyPr/>
          <a:lstStyle/>
          <a:p>
            <a:endParaRPr lang="en-US" dirty="0"/>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283897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Blank White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9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6_White Title Only">
    <p:spTree>
      <p:nvGrpSpPr>
        <p:cNvPr id="1" name=""/>
        <p:cNvGrpSpPr/>
        <p:nvPr/>
      </p:nvGrpSpPr>
      <p:grpSpPr>
        <a:xfrm>
          <a:off x="0" y="0"/>
          <a:ext cx="0" cy="0"/>
          <a:chOff x="0" y="0"/>
          <a:chExt cx="0" cy="0"/>
        </a:xfrm>
      </p:grpSpPr>
      <p:sp>
        <p:nvSpPr>
          <p:cNvPr id="6" name="Rectangle 5"/>
          <p:cNvSpPr/>
          <p:nvPr userDrawn="1"/>
        </p:nvSpPr>
        <p:spPr>
          <a:xfrm>
            <a:off x="88867"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p:txBody>
      </p:sp>
      <p:sp>
        <p:nvSpPr>
          <p:cNvPr id="7" name="Rectangle 6"/>
          <p:cNvSpPr/>
          <p:nvPr userDrawn="1"/>
        </p:nvSpPr>
        <p:spPr>
          <a:xfrm>
            <a:off x="-9832"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p:txBody>
      </p:sp>
      <p:sp>
        <p:nvSpPr>
          <p:cNvPr id="10" name="Title 1"/>
          <p:cNvSpPr>
            <a:spLocks noGrp="1"/>
          </p:cNvSpPr>
          <p:nvPr>
            <p:ph type="title"/>
          </p:nvPr>
        </p:nvSpPr>
        <p:spPr>
          <a:xfrm>
            <a:off x="912631" y="365127"/>
            <a:ext cx="10515600" cy="559908"/>
          </a:xfrm>
        </p:spPr>
        <p:txBody>
          <a:bodyPr anchor="t">
            <a:noAutofit/>
          </a:bodyPr>
          <a:lstStyle>
            <a:lvl1pPr algn="l">
              <a:defRPr sz="3531">
                <a:solidFill>
                  <a:schemeClr val="tx2"/>
                </a:solidFill>
              </a:defRPr>
            </a:lvl1pPr>
          </a:lstStyle>
          <a:p>
            <a:r>
              <a:rPr lang="en-US"/>
              <a:t>Click to edit Master title style</a:t>
            </a:r>
          </a:p>
        </p:txBody>
      </p:sp>
      <p:sp>
        <p:nvSpPr>
          <p:cNvPr id="11" name="Rectangle 10"/>
          <p:cNvSpPr/>
          <p:nvPr userDrawn="1"/>
        </p:nvSpPr>
        <p:spPr>
          <a:xfrm>
            <a:off x="-11263"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p:txBody>
      </p:sp>
      <p:grpSp>
        <p:nvGrpSpPr>
          <p:cNvPr id="8" name="Group 7">
            <a:extLst>
              <a:ext uri="{FF2B5EF4-FFF2-40B4-BE49-F238E27FC236}">
                <a16:creationId xmlns:a16="http://schemas.microsoft.com/office/drawing/2014/main" id="{48B6C1C6-94D0-544F-9A50-BCBFAC7F65A9}"/>
              </a:ext>
            </a:extLst>
          </p:cNvPr>
          <p:cNvGrpSpPr/>
          <p:nvPr userDrawn="1"/>
        </p:nvGrpSpPr>
        <p:grpSpPr>
          <a:xfrm>
            <a:off x="181358" y="6331029"/>
            <a:ext cx="2180314" cy="306483"/>
            <a:chOff x="3135617" y="5119608"/>
            <a:chExt cx="8673356" cy="1219200"/>
          </a:xfrm>
        </p:grpSpPr>
        <p:grpSp>
          <p:nvGrpSpPr>
            <p:cNvPr id="9" name="Graphic 26">
              <a:extLst>
                <a:ext uri="{FF2B5EF4-FFF2-40B4-BE49-F238E27FC236}">
                  <a16:creationId xmlns:a16="http://schemas.microsoft.com/office/drawing/2014/main" id="{C5C611A2-C5D2-FF4D-B56B-D24EB424B884}"/>
                </a:ext>
              </a:extLst>
            </p:cNvPr>
            <p:cNvGrpSpPr/>
            <p:nvPr/>
          </p:nvGrpSpPr>
          <p:grpSpPr>
            <a:xfrm>
              <a:off x="4491514" y="5313918"/>
              <a:ext cx="7317459" cy="830580"/>
              <a:chOff x="4665686" y="5006069"/>
              <a:chExt cx="7317459" cy="830580"/>
            </a:xfrm>
            <a:solidFill>
              <a:srgbClr val="FFFFFF"/>
            </a:solidFill>
          </p:grpSpPr>
          <p:sp>
            <p:nvSpPr>
              <p:cNvPr id="22" name="Freeform 21">
                <a:extLst>
                  <a:ext uri="{FF2B5EF4-FFF2-40B4-BE49-F238E27FC236}">
                    <a16:creationId xmlns:a16="http://schemas.microsoft.com/office/drawing/2014/main" id="{787A7EEA-A0D7-554C-8F9C-6589EB493983}"/>
                  </a:ext>
                </a:extLst>
              </p:cNvPr>
              <p:cNvSpPr/>
              <p:nvPr/>
            </p:nvSpPr>
            <p:spPr>
              <a:xfrm>
                <a:off x="4665686" y="5006069"/>
                <a:ext cx="713178" cy="819149"/>
              </a:xfrm>
              <a:custGeom>
                <a:avLst/>
                <a:gdLst>
                  <a:gd name="connsiteX0" fmla="*/ 713179 w 713178"/>
                  <a:gd name="connsiteY0" fmla="*/ 819150 h 819149"/>
                  <a:gd name="connsiteX1" fmla="*/ 491322 w 713178"/>
                  <a:gd name="connsiteY1" fmla="*/ 819150 h 819149"/>
                  <a:gd name="connsiteX2" fmla="*/ 210430 w 713178"/>
                  <a:gd name="connsiteY2" fmla="*/ 327660 h 819149"/>
                  <a:gd name="connsiteX3" fmla="*/ 210430 w 713178"/>
                  <a:gd name="connsiteY3" fmla="*/ 819150 h 819149"/>
                  <a:gd name="connsiteX4" fmla="*/ 0 w 713178"/>
                  <a:gd name="connsiteY4" fmla="*/ 819150 h 819149"/>
                  <a:gd name="connsiteX5" fmla="*/ 0 w 713178"/>
                  <a:gd name="connsiteY5" fmla="*/ 0 h 819149"/>
                  <a:gd name="connsiteX6" fmla="*/ 221857 w 713178"/>
                  <a:gd name="connsiteY6" fmla="*/ 0 h 819149"/>
                  <a:gd name="connsiteX7" fmla="*/ 502748 w 713178"/>
                  <a:gd name="connsiteY7" fmla="*/ 491490 h 819149"/>
                  <a:gd name="connsiteX8" fmla="*/ 502748 w 713178"/>
                  <a:gd name="connsiteY8" fmla="*/ 952 h 819149"/>
                  <a:gd name="connsiteX9" fmla="*/ 713179 w 713178"/>
                  <a:gd name="connsiteY9" fmla="*/ 952 h 819149"/>
                  <a:gd name="connsiteX10" fmla="*/ 713179 w 713178"/>
                  <a:gd name="connsiteY10" fmla="*/ 819150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3178" h="819149">
                    <a:moveTo>
                      <a:pt x="713179" y="819150"/>
                    </a:moveTo>
                    <a:lnTo>
                      <a:pt x="491322" y="819150"/>
                    </a:lnTo>
                    <a:lnTo>
                      <a:pt x="210430" y="327660"/>
                    </a:lnTo>
                    <a:lnTo>
                      <a:pt x="210430" y="819150"/>
                    </a:lnTo>
                    <a:lnTo>
                      <a:pt x="0" y="819150"/>
                    </a:lnTo>
                    <a:lnTo>
                      <a:pt x="0" y="0"/>
                    </a:lnTo>
                    <a:lnTo>
                      <a:pt x="221857" y="0"/>
                    </a:lnTo>
                    <a:lnTo>
                      <a:pt x="502748" y="491490"/>
                    </a:lnTo>
                    <a:lnTo>
                      <a:pt x="502748" y="952"/>
                    </a:lnTo>
                    <a:lnTo>
                      <a:pt x="713179" y="952"/>
                    </a:lnTo>
                    <a:lnTo>
                      <a:pt x="713179" y="81915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3" name="Freeform 22">
                <a:extLst>
                  <a:ext uri="{FF2B5EF4-FFF2-40B4-BE49-F238E27FC236}">
                    <a16:creationId xmlns:a16="http://schemas.microsoft.com/office/drawing/2014/main" id="{9926118B-DE4F-9C4A-929F-6184ED34F204}"/>
                  </a:ext>
                </a:extLst>
              </p:cNvPr>
              <p:cNvSpPr/>
              <p:nvPr/>
            </p:nvSpPr>
            <p:spPr>
              <a:xfrm>
                <a:off x="5488364" y="5097509"/>
                <a:ext cx="577017" cy="727709"/>
              </a:xfrm>
              <a:custGeom>
                <a:avLst/>
                <a:gdLst>
                  <a:gd name="connsiteX0" fmla="*/ 577017 w 577017"/>
                  <a:gd name="connsiteY0" fmla="*/ 727710 h 727709"/>
                  <a:gd name="connsiteX1" fmla="*/ 0 w 577017"/>
                  <a:gd name="connsiteY1" fmla="*/ 727710 h 727709"/>
                  <a:gd name="connsiteX2" fmla="*/ 0 w 577017"/>
                  <a:gd name="connsiteY2" fmla="*/ 0 h 727709"/>
                  <a:gd name="connsiteX3" fmla="*/ 577017 w 577017"/>
                  <a:gd name="connsiteY3" fmla="*/ 0 h 727709"/>
                  <a:gd name="connsiteX4" fmla="*/ 577017 w 577017"/>
                  <a:gd name="connsiteY4" fmla="*/ 145733 h 727709"/>
                  <a:gd name="connsiteX5" fmla="*/ 187578 w 577017"/>
                  <a:gd name="connsiteY5" fmla="*/ 145733 h 727709"/>
                  <a:gd name="connsiteX6" fmla="*/ 187578 w 577017"/>
                  <a:gd name="connsiteY6" fmla="*/ 285750 h 727709"/>
                  <a:gd name="connsiteX7" fmla="*/ 494178 w 577017"/>
                  <a:gd name="connsiteY7" fmla="*/ 285750 h 727709"/>
                  <a:gd name="connsiteX8" fmla="*/ 494178 w 577017"/>
                  <a:gd name="connsiteY8" fmla="*/ 431483 h 727709"/>
                  <a:gd name="connsiteX9" fmla="*/ 187578 w 577017"/>
                  <a:gd name="connsiteY9" fmla="*/ 431483 h 727709"/>
                  <a:gd name="connsiteX10" fmla="*/ 187578 w 577017"/>
                  <a:gd name="connsiteY10" fmla="*/ 581978 h 727709"/>
                  <a:gd name="connsiteX11" fmla="*/ 577017 w 577017"/>
                  <a:gd name="connsiteY11" fmla="*/ 581978 h 727709"/>
                  <a:gd name="connsiteX12" fmla="*/ 577017 w 577017"/>
                  <a:gd name="connsiteY12" fmla="*/ 72771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7017" h="727709">
                    <a:moveTo>
                      <a:pt x="577017" y="727710"/>
                    </a:moveTo>
                    <a:lnTo>
                      <a:pt x="0" y="727710"/>
                    </a:lnTo>
                    <a:lnTo>
                      <a:pt x="0" y="0"/>
                    </a:lnTo>
                    <a:lnTo>
                      <a:pt x="577017" y="0"/>
                    </a:lnTo>
                    <a:lnTo>
                      <a:pt x="577017" y="145733"/>
                    </a:lnTo>
                    <a:lnTo>
                      <a:pt x="187578" y="145733"/>
                    </a:lnTo>
                    <a:lnTo>
                      <a:pt x="187578" y="285750"/>
                    </a:lnTo>
                    <a:lnTo>
                      <a:pt x="494178" y="285750"/>
                    </a:lnTo>
                    <a:lnTo>
                      <a:pt x="494178" y="431483"/>
                    </a:lnTo>
                    <a:lnTo>
                      <a:pt x="187578" y="431483"/>
                    </a:lnTo>
                    <a:lnTo>
                      <a:pt x="187578" y="581978"/>
                    </a:lnTo>
                    <a:lnTo>
                      <a:pt x="577017" y="581978"/>
                    </a:lnTo>
                    <a:lnTo>
                      <a:pt x="577017" y="72771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4" name="Freeform 23">
                <a:extLst>
                  <a:ext uri="{FF2B5EF4-FFF2-40B4-BE49-F238E27FC236}">
                    <a16:creationId xmlns:a16="http://schemas.microsoft.com/office/drawing/2014/main" id="{E76FF1F2-C17B-BE40-80D3-4B819EED5641}"/>
                  </a:ext>
                </a:extLst>
              </p:cNvPr>
              <p:cNvSpPr/>
              <p:nvPr/>
            </p:nvSpPr>
            <p:spPr>
              <a:xfrm>
                <a:off x="6127273" y="5097509"/>
                <a:ext cx="623674" cy="727709"/>
              </a:xfrm>
              <a:custGeom>
                <a:avLst/>
                <a:gdLst>
                  <a:gd name="connsiteX0" fmla="*/ 405626 w 623674"/>
                  <a:gd name="connsiteY0" fmla="*/ 727710 h 727709"/>
                  <a:gd name="connsiteX1" fmla="*/ 218048 w 623674"/>
                  <a:gd name="connsiteY1" fmla="*/ 727710 h 727709"/>
                  <a:gd name="connsiteX2" fmla="*/ 218048 w 623674"/>
                  <a:gd name="connsiteY2" fmla="*/ 145733 h 727709"/>
                  <a:gd name="connsiteX3" fmla="*/ 0 w 623674"/>
                  <a:gd name="connsiteY3" fmla="*/ 145733 h 727709"/>
                  <a:gd name="connsiteX4" fmla="*/ 0 w 623674"/>
                  <a:gd name="connsiteY4" fmla="*/ 0 h 727709"/>
                  <a:gd name="connsiteX5" fmla="*/ 623674 w 623674"/>
                  <a:gd name="connsiteY5" fmla="*/ 0 h 727709"/>
                  <a:gd name="connsiteX6" fmla="*/ 623674 w 623674"/>
                  <a:gd name="connsiteY6" fmla="*/ 145733 h 727709"/>
                  <a:gd name="connsiteX7" fmla="*/ 405626 w 623674"/>
                  <a:gd name="connsiteY7" fmla="*/ 145733 h 727709"/>
                  <a:gd name="connsiteX8" fmla="*/ 405626 w 623674"/>
                  <a:gd name="connsiteY8" fmla="*/ 72771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3674" h="727709">
                    <a:moveTo>
                      <a:pt x="405626" y="727710"/>
                    </a:moveTo>
                    <a:lnTo>
                      <a:pt x="218048" y="727710"/>
                    </a:lnTo>
                    <a:lnTo>
                      <a:pt x="218048" y="145733"/>
                    </a:lnTo>
                    <a:lnTo>
                      <a:pt x="0" y="145733"/>
                    </a:lnTo>
                    <a:lnTo>
                      <a:pt x="0" y="0"/>
                    </a:lnTo>
                    <a:lnTo>
                      <a:pt x="623674" y="0"/>
                    </a:lnTo>
                    <a:lnTo>
                      <a:pt x="623674" y="145733"/>
                    </a:lnTo>
                    <a:lnTo>
                      <a:pt x="405626" y="145733"/>
                    </a:lnTo>
                    <a:lnTo>
                      <a:pt x="405626" y="72771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5" name="Freeform 24">
                <a:extLst>
                  <a:ext uri="{FF2B5EF4-FFF2-40B4-BE49-F238E27FC236}">
                    <a16:creationId xmlns:a16="http://schemas.microsoft.com/office/drawing/2014/main" id="{47562712-3097-3548-BB4E-015109E8CF17}"/>
                  </a:ext>
                </a:extLst>
              </p:cNvPr>
              <p:cNvSpPr/>
              <p:nvPr/>
            </p:nvSpPr>
            <p:spPr>
              <a:xfrm>
                <a:off x="6831882" y="5006069"/>
                <a:ext cx="649383" cy="819149"/>
              </a:xfrm>
              <a:custGeom>
                <a:avLst/>
                <a:gdLst>
                  <a:gd name="connsiteX0" fmla="*/ 210431 w 649383"/>
                  <a:gd name="connsiteY0" fmla="*/ 819150 h 819149"/>
                  <a:gd name="connsiteX1" fmla="*/ 0 w 649383"/>
                  <a:gd name="connsiteY1" fmla="*/ 819150 h 819149"/>
                  <a:gd name="connsiteX2" fmla="*/ 0 w 649383"/>
                  <a:gd name="connsiteY2" fmla="*/ 0 h 819149"/>
                  <a:gd name="connsiteX3" fmla="*/ 649383 w 649383"/>
                  <a:gd name="connsiteY3" fmla="*/ 0 h 819149"/>
                  <a:gd name="connsiteX4" fmla="*/ 649383 w 649383"/>
                  <a:gd name="connsiteY4" fmla="*/ 163830 h 819149"/>
                  <a:gd name="connsiteX5" fmla="*/ 210431 w 649383"/>
                  <a:gd name="connsiteY5" fmla="*/ 163830 h 819149"/>
                  <a:gd name="connsiteX6" fmla="*/ 210431 w 649383"/>
                  <a:gd name="connsiteY6" fmla="*/ 357188 h 819149"/>
                  <a:gd name="connsiteX7" fmla="*/ 555118 w 649383"/>
                  <a:gd name="connsiteY7" fmla="*/ 357188 h 819149"/>
                  <a:gd name="connsiteX8" fmla="*/ 555118 w 649383"/>
                  <a:gd name="connsiteY8" fmla="*/ 521017 h 819149"/>
                  <a:gd name="connsiteX9" fmla="*/ 210431 w 649383"/>
                  <a:gd name="connsiteY9" fmla="*/ 521017 h 819149"/>
                  <a:gd name="connsiteX10" fmla="*/ 210431 w 649383"/>
                  <a:gd name="connsiteY10" fmla="*/ 819150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9383" h="819149">
                    <a:moveTo>
                      <a:pt x="210431" y="819150"/>
                    </a:moveTo>
                    <a:lnTo>
                      <a:pt x="0" y="819150"/>
                    </a:lnTo>
                    <a:lnTo>
                      <a:pt x="0" y="0"/>
                    </a:lnTo>
                    <a:lnTo>
                      <a:pt x="649383" y="0"/>
                    </a:lnTo>
                    <a:lnTo>
                      <a:pt x="649383" y="163830"/>
                    </a:lnTo>
                    <a:lnTo>
                      <a:pt x="210431" y="163830"/>
                    </a:lnTo>
                    <a:lnTo>
                      <a:pt x="210431" y="357188"/>
                    </a:lnTo>
                    <a:lnTo>
                      <a:pt x="555118" y="357188"/>
                    </a:lnTo>
                    <a:lnTo>
                      <a:pt x="555118" y="521017"/>
                    </a:lnTo>
                    <a:lnTo>
                      <a:pt x="210431" y="521017"/>
                    </a:lnTo>
                    <a:lnTo>
                      <a:pt x="210431" y="81915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6" name="Freeform 25">
                <a:extLst>
                  <a:ext uri="{FF2B5EF4-FFF2-40B4-BE49-F238E27FC236}">
                    <a16:creationId xmlns:a16="http://schemas.microsoft.com/office/drawing/2014/main" id="{008BF403-26E1-AC44-B7A9-B11BEF1B2DF3}"/>
                  </a:ext>
                </a:extLst>
              </p:cNvPr>
              <p:cNvSpPr/>
              <p:nvPr/>
            </p:nvSpPr>
            <p:spPr>
              <a:xfrm>
                <a:off x="7533635" y="5087031"/>
                <a:ext cx="676995" cy="749617"/>
              </a:xfrm>
              <a:custGeom>
                <a:avLst/>
                <a:gdLst>
                  <a:gd name="connsiteX0" fmla="*/ 676996 w 676995"/>
                  <a:gd name="connsiteY0" fmla="*/ 541020 h 749617"/>
                  <a:gd name="connsiteX1" fmla="*/ 627483 w 676995"/>
                  <a:gd name="connsiteY1" fmla="*/ 700087 h 749617"/>
                  <a:gd name="connsiteX2" fmla="*/ 468470 w 676995"/>
                  <a:gd name="connsiteY2" fmla="*/ 749618 h 749617"/>
                  <a:gd name="connsiteX3" fmla="*/ 208526 w 676995"/>
                  <a:gd name="connsiteY3" fmla="*/ 749618 h 749617"/>
                  <a:gd name="connsiteX4" fmla="*/ 49513 w 676995"/>
                  <a:gd name="connsiteY4" fmla="*/ 700087 h 749617"/>
                  <a:gd name="connsiteX5" fmla="*/ 0 w 676995"/>
                  <a:gd name="connsiteY5" fmla="*/ 541020 h 749617"/>
                  <a:gd name="connsiteX6" fmla="*/ 0 w 676995"/>
                  <a:gd name="connsiteY6" fmla="*/ 208598 h 749617"/>
                  <a:gd name="connsiteX7" fmla="*/ 49513 w 676995"/>
                  <a:gd name="connsiteY7" fmla="*/ 49530 h 749617"/>
                  <a:gd name="connsiteX8" fmla="*/ 208526 w 676995"/>
                  <a:gd name="connsiteY8" fmla="*/ 0 h 749617"/>
                  <a:gd name="connsiteX9" fmla="*/ 468470 w 676995"/>
                  <a:gd name="connsiteY9" fmla="*/ 0 h 749617"/>
                  <a:gd name="connsiteX10" fmla="*/ 627483 w 676995"/>
                  <a:gd name="connsiteY10" fmla="*/ 49530 h 749617"/>
                  <a:gd name="connsiteX11" fmla="*/ 676996 w 676995"/>
                  <a:gd name="connsiteY11" fmla="*/ 208598 h 749617"/>
                  <a:gd name="connsiteX12" fmla="*/ 676996 w 676995"/>
                  <a:gd name="connsiteY12" fmla="*/ 541020 h 749617"/>
                  <a:gd name="connsiteX13" fmla="*/ 489418 w 676995"/>
                  <a:gd name="connsiteY13" fmla="*/ 208598 h 749617"/>
                  <a:gd name="connsiteX14" fmla="*/ 426574 w 676995"/>
                  <a:gd name="connsiteY14" fmla="*/ 145732 h 749617"/>
                  <a:gd name="connsiteX15" fmla="*/ 249470 w 676995"/>
                  <a:gd name="connsiteY15" fmla="*/ 145732 h 749617"/>
                  <a:gd name="connsiteX16" fmla="*/ 186626 w 676995"/>
                  <a:gd name="connsiteY16" fmla="*/ 208598 h 749617"/>
                  <a:gd name="connsiteX17" fmla="*/ 186626 w 676995"/>
                  <a:gd name="connsiteY17" fmla="*/ 541020 h 749617"/>
                  <a:gd name="connsiteX18" fmla="*/ 249470 w 676995"/>
                  <a:gd name="connsiteY18" fmla="*/ 603885 h 749617"/>
                  <a:gd name="connsiteX19" fmla="*/ 426574 w 676995"/>
                  <a:gd name="connsiteY19" fmla="*/ 603885 h 749617"/>
                  <a:gd name="connsiteX20" fmla="*/ 489418 w 676995"/>
                  <a:gd name="connsiteY20" fmla="*/ 541020 h 749617"/>
                  <a:gd name="connsiteX21" fmla="*/ 489418 w 676995"/>
                  <a:gd name="connsiteY21" fmla="*/ 208598 h 7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76995" h="749617">
                    <a:moveTo>
                      <a:pt x="676996" y="541020"/>
                    </a:moveTo>
                    <a:cubicBezTo>
                      <a:pt x="676996" y="613410"/>
                      <a:pt x="660809" y="666750"/>
                      <a:pt x="627483" y="700087"/>
                    </a:cubicBezTo>
                    <a:cubicBezTo>
                      <a:pt x="594157" y="733425"/>
                      <a:pt x="541787" y="749618"/>
                      <a:pt x="468470" y="749618"/>
                    </a:cubicBezTo>
                    <a:lnTo>
                      <a:pt x="208526" y="749618"/>
                    </a:lnTo>
                    <a:cubicBezTo>
                      <a:pt x="136161" y="749618"/>
                      <a:pt x="82839" y="733425"/>
                      <a:pt x="49513" y="700087"/>
                    </a:cubicBezTo>
                    <a:cubicBezTo>
                      <a:pt x="16187" y="666750"/>
                      <a:pt x="0" y="614362"/>
                      <a:pt x="0" y="541020"/>
                    </a:cubicBezTo>
                    <a:lnTo>
                      <a:pt x="0" y="208598"/>
                    </a:lnTo>
                    <a:cubicBezTo>
                      <a:pt x="0" y="136207"/>
                      <a:pt x="16187" y="82867"/>
                      <a:pt x="49513" y="49530"/>
                    </a:cubicBezTo>
                    <a:cubicBezTo>
                      <a:pt x="82839" y="16192"/>
                      <a:pt x="135209" y="0"/>
                      <a:pt x="208526" y="0"/>
                    </a:cubicBezTo>
                    <a:lnTo>
                      <a:pt x="468470" y="0"/>
                    </a:lnTo>
                    <a:cubicBezTo>
                      <a:pt x="540835" y="0"/>
                      <a:pt x="594157" y="16192"/>
                      <a:pt x="627483" y="49530"/>
                    </a:cubicBezTo>
                    <a:cubicBezTo>
                      <a:pt x="660809" y="82867"/>
                      <a:pt x="676996" y="135255"/>
                      <a:pt x="676996" y="208598"/>
                    </a:cubicBezTo>
                    <a:lnTo>
                      <a:pt x="676996" y="541020"/>
                    </a:lnTo>
                    <a:close/>
                    <a:moveTo>
                      <a:pt x="489418" y="208598"/>
                    </a:moveTo>
                    <a:cubicBezTo>
                      <a:pt x="489418" y="166688"/>
                      <a:pt x="468470" y="145732"/>
                      <a:pt x="426574" y="145732"/>
                    </a:cubicBezTo>
                    <a:lnTo>
                      <a:pt x="249470" y="145732"/>
                    </a:lnTo>
                    <a:cubicBezTo>
                      <a:pt x="207574" y="145732"/>
                      <a:pt x="186626" y="166688"/>
                      <a:pt x="186626" y="208598"/>
                    </a:cubicBezTo>
                    <a:lnTo>
                      <a:pt x="186626" y="541020"/>
                    </a:lnTo>
                    <a:cubicBezTo>
                      <a:pt x="186626" y="582930"/>
                      <a:pt x="207574" y="603885"/>
                      <a:pt x="249470" y="603885"/>
                    </a:cubicBezTo>
                    <a:lnTo>
                      <a:pt x="426574" y="603885"/>
                    </a:lnTo>
                    <a:cubicBezTo>
                      <a:pt x="468470" y="603885"/>
                      <a:pt x="489418" y="582930"/>
                      <a:pt x="489418" y="541020"/>
                    </a:cubicBezTo>
                    <a:lnTo>
                      <a:pt x="489418" y="208598"/>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7" name="Freeform 26">
                <a:extLst>
                  <a:ext uri="{FF2B5EF4-FFF2-40B4-BE49-F238E27FC236}">
                    <a16:creationId xmlns:a16="http://schemas.microsoft.com/office/drawing/2014/main" id="{6785969E-E304-8E41-ADF0-67A5FC76DC74}"/>
                  </a:ext>
                </a:extLst>
              </p:cNvPr>
              <p:cNvSpPr/>
              <p:nvPr/>
            </p:nvSpPr>
            <p:spPr>
              <a:xfrm>
                <a:off x="8313466" y="5097509"/>
                <a:ext cx="656047" cy="739140"/>
              </a:xfrm>
              <a:custGeom>
                <a:avLst/>
                <a:gdLst>
                  <a:gd name="connsiteX0" fmla="*/ 468469 w 656047"/>
                  <a:gd name="connsiteY0" fmla="*/ 0 h 739140"/>
                  <a:gd name="connsiteX1" fmla="*/ 656048 w 656047"/>
                  <a:gd name="connsiteY1" fmla="*/ 0 h 739140"/>
                  <a:gd name="connsiteX2" fmla="*/ 656048 w 656047"/>
                  <a:gd name="connsiteY2" fmla="*/ 530543 h 739140"/>
                  <a:gd name="connsiteX3" fmla="*/ 606535 w 656047"/>
                  <a:gd name="connsiteY3" fmla="*/ 689610 h 739140"/>
                  <a:gd name="connsiteX4" fmla="*/ 447522 w 656047"/>
                  <a:gd name="connsiteY4" fmla="*/ 739140 h 739140"/>
                  <a:gd name="connsiteX5" fmla="*/ 208526 w 656047"/>
                  <a:gd name="connsiteY5" fmla="*/ 739140 h 739140"/>
                  <a:gd name="connsiteX6" fmla="*/ 49513 w 656047"/>
                  <a:gd name="connsiteY6" fmla="*/ 689610 h 739140"/>
                  <a:gd name="connsiteX7" fmla="*/ 0 w 656047"/>
                  <a:gd name="connsiteY7" fmla="*/ 530543 h 739140"/>
                  <a:gd name="connsiteX8" fmla="*/ 0 w 656047"/>
                  <a:gd name="connsiteY8" fmla="*/ 0 h 739140"/>
                  <a:gd name="connsiteX9" fmla="*/ 187578 w 656047"/>
                  <a:gd name="connsiteY9" fmla="*/ 0 h 739140"/>
                  <a:gd name="connsiteX10" fmla="*/ 187578 w 656047"/>
                  <a:gd name="connsiteY10" fmla="*/ 530543 h 739140"/>
                  <a:gd name="connsiteX11" fmla="*/ 250422 w 656047"/>
                  <a:gd name="connsiteY11" fmla="*/ 593408 h 739140"/>
                  <a:gd name="connsiteX12" fmla="*/ 406578 w 656047"/>
                  <a:gd name="connsiteY12" fmla="*/ 593408 h 739140"/>
                  <a:gd name="connsiteX13" fmla="*/ 469422 w 656047"/>
                  <a:gd name="connsiteY13" fmla="*/ 530543 h 739140"/>
                  <a:gd name="connsiteX14" fmla="*/ 469422 w 656047"/>
                  <a:gd name="connsiteY14" fmla="*/ 0 h 73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6047" h="739140">
                    <a:moveTo>
                      <a:pt x="468469" y="0"/>
                    </a:moveTo>
                    <a:lnTo>
                      <a:pt x="656048" y="0"/>
                    </a:lnTo>
                    <a:lnTo>
                      <a:pt x="656048" y="530543"/>
                    </a:lnTo>
                    <a:cubicBezTo>
                      <a:pt x="656048" y="602933"/>
                      <a:pt x="639861" y="656272"/>
                      <a:pt x="606535" y="689610"/>
                    </a:cubicBezTo>
                    <a:cubicBezTo>
                      <a:pt x="573209" y="722947"/>
                      <a:pt x="520839" y="739140"/>
                      <a:pt x="447522" y="739140"/>
                    </a:cubicBezTo>
                    <a:lnTo>
                      <a:pt x="208526" y="739140"/>
                    </a:lnTo>
                    <a:cubicBezTo>
                      <a:pt x="136161" y="739140"/>
                      <a:pt x="82839" y="722947"/>
                      <a:pt x="49513" y="689610"/>
                    </a:cubicBezTo>
                    <a:cubicBezTo>
                      <a:pt x="16186" y="656272"/>
                      <a:pt x="0" y="603885"/>
                      <a:pt x="0" y="530543"/>
                    </a:cubicBezTo>
                    <a:lnTo>
                      <a:pt x="0" y="0"/>
                    </a:lnTo>
                    <a:lnTo>
                      <a:pt x="187578" y="0"/>
                    </a:lnTo>
                    <a:lnTo>
                      <a:pt x="187578" y="530543"/>
                    </a:lnTo>
                    <a:cubicBezTo>
                      <a:pt x="187578" y="572453"/>
                      <a:pt x="208526" y="593408"/>
                      <a:pt x="250422" y="593408"/>
                    </a:cubicBezTo>
                    <a:lnTo>
                      <a:pt x="406578" y="593408"/>
                    </a:lnTo>
                    <a:cubicBezTo>
                      <a:pt x="448474" y="593408"/>
                      <a:pt x="469422" y="572453"/>
                      <a:pt x="469422" y="530543"/>
                    </a:cubicBezTo>
                    <a:lnTo>
                      <a:pt x="469422" y="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8" name="Freeform 27">
                <a:extLst>
                  <a:ext uri="{FF2B5EF4-FFF2-40B4-BE49-F238E27FC236}">
                    <a16:creationId xmlns:a16="http://schemas.microsoft.com/office/drawing/2014/main" id="{BEDD2F7C-5E42-6B48-AC8B-6298B011FC96}"/>
                  </a:ext>
                </a:extLst>
              </p:cNvPr>
              <p:cNvSpPr/>
              <p:nvPr/>
            </p:nvSpPr>
            <p:spPr>
              <a:xfrm>
                <a:off x="9083774" y="5097509"/>
                <a:ext cx="634148" cy="727709"/>
              </a:xfrm>
              <a:custGeom>
                <a:avLst/>
                <a:gdLst>
                  <a:gd name="connsiteX0" fmla="*/ 634149 w 634148"/>
                  <a:gd name="connsiteY0" fmla="*/ 727710 h 727709"/>
                  <a:gd name="connsiteX1" fmla="*/ 437048 w 634148"/>
                  <a:gd name="connsiteY1" fmla="*/ 727710 h 727709"/>
                  <a:gd name="connsiteX2" fmla="*/ 187578 w 634148"/>
                  <a:gd name="connsiteY2" fmla="*/ 290513 h 727709"/>
                  <a:gd name="connsiteX3" fmla="*/ 187578 w 634148"/>
                  <a:gd name="connsiteY3" fmla="*/ 727710 h 727709"/>
                  <a:gd name="connsiteX4" fmla="*/ 0 w 634148"/>
                  <a:gd name="connsiteY4" fmla="*/ 727710 h 727709"/>
                  <a:gd name="connsiteX5" fmla="*/ 0 w 634148"/>
                  <a:gd name="connsiteY5" fmla="*/ 0 h 727709"/>
                  <a:gd name="connsiteX6" fmla="*/ 197100 w 634148"/>
                  <a:gd name="connsiteY6" fmla="*/ 0 h 727709"/>
                  <a:gd name="connsiteX7" fmla="*/ 446570 w 634148"/>
                  <a:gd name="connsiteY7" fmla="*/ 437198 h 727709"/>
                  <a:gd name="connsiteX8" fmla="*/ 446570 w 634148"/>
                  <a:gd name="connsiteY8" fmla="*/ 0 h 727709"/>
                  <a:gd name="connsiteX9" fmla="*/ 634149 w 634148"/>
                  <a:gd name="connsiteY9" fmla="*/ 0 h 727709"/>
                  <a:gd name="connsiteX10" fmla="*/ 634149 w 634148"/>
                  <a:gd name="connsiteY10" fmla="*/ 72771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4148" h="727709">
                    <a:moveTo>
                      <a:pt x="634149" y="727710"/>
                    </a:moveTo>
                    <a:lnTo>
                      <a:pt x="437048" y="727710"/>
                    </a:lnTo>
                    <a:lnTo>
                      <a:pt x="187578" y="290513"/>
                    </a:lnTo>
                    <a:lnTo>
                      <a:pt x="187578" y="727710"/>
                    </a:lnTo>
                    <a:lnTo>
                      <a:pt x="0" y="727710"/>
                    </a:lnTo>
                    <a:lnTo>
                      <a:pt x="0" y="0"/>
                    </a:lnTo>
                    <a:lnTo>
                      <a:pt x="197100" y="0"/>
                    </a:lnTo>
                    <a:lnTo>
                      <a:pt x="446570" y="437198"/>
                    </a:lnTo>
                    <a:lnTo>
                      <a:pt x="446570" y="0"/>
                    </a:lnTo>
                    <a:lnTo>
                      <a:pt x="634149" y="0"/>
                    </a:lnTo>
                    <a:lnTo>
                      <a:pt x="634149" y="72771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9" name="Freeform 28">
                <a:extLst>
                  <a:ext uri="{FF2B5EF4-FFF2-40B4-BE49-F238E27FC236}">
                    <a16:creationId xmlns:a16="http://schemas.microsoft.com/office/drawing/2014/main" id="{EA5E6996-C1A3-9741-A8E2-A60AEDFE45FD}"/>
                  </a:ext>
                </a:extLst>
              </p:cNvPr>
              <p:cNvSpPr/>
              <p:nvPr/>
            </p:nvSpPr>
            <p:spPr>
              <a:xfrm>
                <a:off x="9832184" y="5097509"/>
                <a:ext cx="644621" cy="727709"/>
              </a:xfrm>
              <a:custGeom>
                <a:avLst/>
                <a:gdLst>
                  <a:gd name="connsiteX0" fmla="*/ 405626 w 644621"/>
                  <a:gd name="connsiteY0" fmla="*/ 0 h 727709"/>
                  <a:gd name="connsiteX1" fmla="*/ 583683 w 644621"/>
                  <a:gd name="connsiteY1" fmla="*/ 60960 h 727709"/>
                  <a:gd name="connsiteX2" fmla="*/ 644622 w 644621"/>
                  <a:gd name="connsiteY2" fmla="*/ 239077 h 727709"/>
                  <a:gd name="connsiteX3" fmla="*/ 644622 w 644621"/>
                  <a:gd name="connsiteY3" fmla="*/ 488633 h 727709"/>
                  <a:gd name="connsiteX4" fmla="*/ 583683 w 644621"/>
                  <a:gd name="connsiteY4" fmla="*/ 666750 h 727709"/>
                  <a:gd name="connsiteX5" fmla="*/ 405626 w 644621"/>
                  <a:gd name="connsiteY5" fmla="*/ 727710 h 727709"/>
                  <a:gd name="connsiteX6" fmla="*/ 0 w 644621"/>
                  <a:gd name="connsiteY6" fmla="*/ 727710 h 727709"/>
                  <a:gd name="connsiteX7" fmla="*/ 0 w 644621"/>
                  <a:gd name="connsiteY7" fmla="*/ 0 h 727709"/>
                  <a:gd name="connsiteX8" fmla="*/ 405626 w 644621"/>
                  <a:gd name="connsiteY8" fmla="*/ 0 h 727709"/>
                  <a:gd name="connsiteX9" fmla="*/ 457044 w 644621"/>
                  <a:gd name="connsiteY9" fmla="*/ 239077 h 727709"/>
                  <a:gd name="connsiteX10" fmla="*/ 363730 w 644621"/>
                  <a:gd name="connsiteY10" fmla="*/ 145733 h 727709"/>
                  <a:gd name="connsiteX11" fmla="*/ 186626 w 644621"/>
                  <a:gd name="connsiteY11" fmla="*/ 145733 h 727709"/>
                  <a:gd name="connsiteX12" fmla="*/ 186626 w 644621"/>
                  <a:gd name="connsiteY12" fmla="*/ 582930 h 727709"/>
                  <a:gd name="connsiteX13" fmla="*/ 363730 w 644621"/>
                  <a:gd name="connsiteY13" fmla="*/ 582930 h 727709"/>
                  <a:gd name="connsiteX14" fmla="*/ 457044 w 644621"/>
                  <a:gd name="connsiteY14" fmla="*/ 489585 h 727709"/>
                  <a:gd name="connsiteX15" fmla="*/ 457044 w 644621"/>
                  <a:gd name="connsiteY15" fmla="*/ 239077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4621" h="727709">
                    <a:moveTo>
                      <a:pt x="405626" y="0"/>
                    </a:moveTo>
                    <a:cubicBezTo>
                      <a:pt x="483704" y="0"/>
                      <a:pt x="543691" y="20002"/>
                      <a:pt x="583683" y="60960"/>
                    </a:cubicBezTo>
                    <a:cubicBezTo>
                      <a:pt x="624626" y="101917"/>
                      <a:pt x="644622" y="160973"/>
                      <a:pt x="644622" y="239077"/>
                    </a:cubicBezTo>
                    <a:lnTo>
                      <a:pt x="644622" y="488633"/>
                    </a:lnTo>
                    <a:cubicBezTo>
                      <a:pt x="644622" y="566738"/>
                      <a:pt x="624626" y="626745"/>
                      <a:pt x="583683" y="666750"/>
                    </a:cubicBezTo>
                    <a:cubicBezTo>
                      <a:pt x="542739" y="707708"/>
                      <a:pt x="483704" y="727710"/>
                      <a:pt x="405626" y="727710"/>
                    </a:cubicBezTo>
                    <a:lnTo>
                      <a:pt x="0" y="727710"/>
                    </a:lnTo>
                    <a:lnTo>
                      <a:pt x="0" y="0"/>
                    </a:lnTo>
                    <a:lnTo>
                      <a:pt x="405626" y="0"/>
                    </a:lnTo>
                    <a:close/>
                    <a:moveTo>
                      <a:pt x="457044" y="239077"/>
                    </a:moveTo>
                    <a:cubicBezTo>
                      <a:pt x="457044" y="176213"/>
                      <a:pt x="425621" y="145733"/>
                      <a:pt x="363730" y="145733"/>
                    </a:cubicBezTo>
                    <a:lnTo>
                      <a:pt x="186626" y="145733"/>
                    </a:lnTo>
                    <a:lnTo>
                      <a:pt x="186626" y="582930"/>
                    </a:lnTo>
                    <a:lnTo>
                      <a:pt x="363730" y="582930"/>
                    </a:lnTo>
                    <a:cubicBezTo>
                      <a:pt x="426574" y="582930"/>
                      <a:pt x="457044" y="551497"/>
                      <a:pt x="457044" y="489585"/>
                    </a:cubicBezTo>
                    <a:lnTo>
                      <a:pt x="457044" y="239077"/>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30" name="Freeform 29">
                <a:extLst>
                  <a:ext uri="{FF2B5EF4-FFF2-40B4-BE49-F238E27FC236}">
                    <a16:creationId xmlns:a16="http://schemas.microsoft.com/office/drawing/2014/main" id="{8EAC2919-7B29-7248-80D4-D4E10CCB4C92}"/>
                  </a:ext>
                </a:extLst>
              </p:cNvPr>
              <p:cNvSpPr/>
              <p:nvPr/>
            </p:nvSpPr>
            <p:spPr>
              <a:xfrm>
                <a:off x="10580593" y="5097509"/>
                <a:ext cx="655095" cy="728662"/>
              </a:xfrm>
              <a:custGeom>
                <a:avLst/>
                <a:gdLst>
                  <a:gd name="connsiteX0" fmla="*/ 0 w 655095"/>
                  <a:gd name="connsiteY0" fmla="*/ 0 h 728662"/>
                  <a:gd name="connsiteX1" fmla="*/ 437048 w 655095"/>
                  <a:gd name="connsiteY1" fmla="*/ 0 h 728662"/>
                  <a:gd name="connsiteX2" fmla="*/ 596061 w 655095"/>
                  <a:gd name="connsiteY2" fmla="*/ 49530 h 728662"/>
                  <a:gd name="connsiteX3" fmla="*/ 645574 w 655095"/>
                  <a:gd name="connsiteY3" fmla="*/ 208598 h 728662"/>
                  <a:gd name="connsiteX4" fmla="*/ 645574 w 655095"/>
                  <a:gd name="connsiteY4" fmla="*/ 301942 h 728662"/>
                  <a:gd name="connsiteX5" fmla="*/ 617009 w 655095"/>
                  <a:gd name="connsiteY5" fmla="*/ 436245 h 728662"/>
                  <a:gd name="connsiteX6" fmla="*/ 525600 w 655095"/>
                  <a:gd name="connsiteY6" fmla="*/ 500063 h 728662"/>
                  <a:gd name="connsiteX7" fmla="*/ 655096 w 655095"/>
                  <a:gd name="connsiteY7" fmla="*/ 728663 h 728662"/>
                  <a:gd name="connsiteX8" fmla="*/ 452283 w 655095"/>
                  <a:gd name="connsiteY8" fmla="*/ 728663 h 728662"/>
                  <a:gd name="connsiteX9" fmla="*/ 332309 w 655095"/>
                  <a:gd name="connsiteY9" fmla="*/ 510540 h 728662"/>
                  <a:gd name="connsiteX10" fmla="*/ 186626 w 655095"/>
                  <a:gd name="connsiteY10" fmla="*/ 510540 h 728662"/>
                  <a:gd name="connsiteX11" fmla="*/ 186626 w 655095"/>
                  <a:gd name="connsiteY11" fmla="*/ 728663 h 728662"/>
                  <a:gd name="connsiteX12" fmla="*/ 0 w 655095"/>
                  <a:gd name="connsiteY12" fmla="*/ 728663 h 728662"/>
                  <a:gd name="connsiteX13" fmla="*/ 0 w 655095"/>
                  <a:gd name="connsiteY13" fmla="*/ 0 h 728662"/>
                  <a:gd name="connsiteX14" fmla="*/ 457044 w 655095"/>
                  <a:gd name="connsiteY14" fmla="*/ 207645 h 728662"/>
                  <a:gd name="connsiteX15" fmla="*/ 394200 w 655095"/>
                  <a:gd name="connsiteY15" fmla="*/ 144780 h 728662"/>
                  <a:gd name="connsiteX16" fmla="*/ 186626 w 655095"/>
                  <a:gd name="connsiteY16" fmla="*/ 144780 h 728662"/>
                  <a:gd name="connsiteX17" fmla="*/ 186626 w 655095"/>
                  <a:gd name="connsiteY17" fmla="*/ 362903 h 728662"/>
                  <a:gd name="connsiteX18" fmla="*/ 394200 w 655095"/>
                  <a:gd name="connsiteY18" fmla="*/ 362903 h 728662"/>
                  <a:gd name="connsiteX19" fmla="*/ 457044 w 655095"/>
                  <a:gd name="connsiteY19" fmla="*/ 300038 h 728662"/>
                  <a:gd name="connsiteX20" fmla="*/ 457044 w 655095"/>
                  <a:gd name="connsiteY20" fmla="*/ 207645 h 728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5095" h="728662">
                    <a:moveTo>
                      <a:pt x="0" y="0"/>
                    </a:moveTo>
                    <a:lnTo>
                      <a:pt x="437048" y="0"/>
                    </a:lnTo>
                    <a:cubicBezTo>
                      <a:pt x="509413" y="0"/>
                      <a:pt x="562735" y="16192"/>
                      <a:pt x="596061" y="49530"/>
                    </a:cubicBezTo>
                    <a:cubicBezTo>
                      <a:pt x="629387" y="82867"/>
                      <a:pt x="645574" y="135255"/>
                      <a:pt x="645574" y="208598"/>
                    </a:cubicBezTo>
                    <a:lnTo>
                      <a:pt x="645574" y="301942"/>
                    </a:lnTo>
                    <a:cubicBezTo>
                      <a:pt x="645574" y="359092"/>
                      <a:pt x="636052" y="403860"/>
                      <a:pt x="617009" y="436245"/>
                    </a:cubicBezTo>
                    <a:cubicBezTo>
                      <a:pt x="597965" y="467678"/>
                      <a:pt x="567496" y="489585"/>
                      <a:pt x="525600" y="500063"/>
                    </a:cubicBezTo>
                    <a:lnTo>
                      <a:pt x="655096" y="728663"/>
                    </a:lnTo>
                    <a:lnTo>
                      <a:pt x="452283" y="728663"/>
                    </a:lnTo>
                    <a:lnTo>
                      <a:pt x="332309" y="510540"/>
                    </a:lnTo>
                    <a:lnTo>
                      <a:pt x="186626" y="510540"/>
                    </a:lnTo>
                    <a:lnTo>
                      <a:pt x="186626" y="728663"/>
                    </a:lnTo>
                    <a:lnTo>
                      <a:pt x="0" y="728663"/>
                    </a:lnTo>
                    <a:lnTo>
                      <a:pt x="0" y="0"/>
                    </a:lnTo>
                    <a:close/>
                    <a:moveTo>
                      <a:pt x="457044" y="207645"/>
                    </a:moveTo>
                    <a:cubicBezTo>
                      <a:pt x="457044" y="165735"/>
                      <a:pt x="436096" y="144780"/>
                      <a:pt x="394200" y="144780"/>
                    </a:cubicBezTo>
                    <a:lnTo>
                      <a:pt x="186626" y="144780"/>
                    </a:lnTo>
                    <a:lnTo>
                      <a:pt x="186626" y="362903"/>
                    </a:lnTo>
                    <a:lnTo>
                      <a:pt x="394200" y="362903"/>
                    </a:lnTo>
                    <a:cubicBezTo>
                      <a:pt x="436096" y="362903"/>
                      <a:pt x="457044" y="341948"/>
                      <a:pt x="457044" y="300038"/>
                    </a:cubicBezTo>
                    <a:lnTo>
                      <a:pt x="457044" y="207645"/>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31" name="Freeform 30">
                <a:extLst>
                  <a:ext uri="{FF2B5EF4-FFF2-40B4-BE49-F238E27FC236}">
                    <a16:creationId xmlns:a16="http://schemas.microsoft.com/office/drawing/2014/main" id="{133FEC2B-712A-C046-9B80-8B50B88EF261}"/>
                  </a:ext>
                </a:extLst>
              </p:cNvPr>
              <p:cNvSpPr/>
              <p:nvPr/>
            </p:nvSpPr>
            <p:spPr>
              <a:xfrm>
                <a:off x="11246163" y="5097509"/>
                <a:ext cx="736982" cy="727709"/>
              </a:xfrm>
              <a:custGeom>
                <a:avLst/>
                <a:gdLst>
                  <a:gd name="connsiteX0" fmla="*/ 0 w 736982"/>
                  <a:gd name="connsiteY0" fmla="*/ 0 h 727709"/>
                  <a:gd name="connsiteX1" fmla="*/ 197100 w 736982"/>
                  <a:gd name="connsiteY1" fmla="*/ 0 h 727709"/>
                  <a:gd name="connsiteX2" fmla="*/ 368491 w 736982"/>
                  <a:gd name="connsiteY2" fmla="*/ 353378 h 727709"/>
                  <a:gd name="connsiteX3" fmla="*/ 539882 w 736982"/>
                  <a:gd name="connsiteY3" fmla="*/ 0 h 727709"/>
                  <a:gd name="connsiteX4" fmla="*/ 736983 w 736982"/>
                  <a:gd name="connsiteY4" fmla="*/ 0 h 727709"/>
                  <a:gd name="connsiteX5" fmla="*/ 461805 w 736982"/>
                  <a:gd name="connsiteY5" fmla="*/ 535305 h 727709"/>
                  <a:gd name="connsiteX6" fmla="*/ 461805 w 736982"/>
                  <a:gd name="connsiteY6" fmla="*/ 727710 h 727709"/>
                  <a:gd name="connsiteX7" fmla="*/ 274226 w 736982"/>
                  <a:gd name="connsiteY7" fmla="*/ 727710 h 727709"/>
                  <a:gd name="connsiteX8" fmla="*/ 274226 w 736982"/>
                  <a:gd name="connsiteY8" fmla="*/ 535305 h 727709"/>
                  <a:gd name="connsiteX9" fmla="*/ 0 w 736982"/>
                  <a:gd name="connsiteY9" fmla="*/ 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82" h="727709">
                    <a:moveTo>
                      <a:pt x="0" y="0"/>
                    </a:moveTo>
                    <a:lnTo>
                      <a:pt x="197100" y="0"/>
                    </a:lnTo>
                    <a:lnTo>
                      <a:pt x="368491" y="353378"/>
                    </a:lnTo>
                    <a:lnTo>
                      <a:pt x="539882" y="0"/>
                    </a:lnTo>
                    <a:lnTo>
                      <a:pt x="736983" y="0"/>
                    </a:lnTo>
                    <a:lnTo>
                      <a:pt x="461805" y="535305"/>
                    </a:lnTo>
                    <a:lnTo>
                      <a:pt x="461805" y="727710"/>
                    </a:lnTo>
                    <a:lnTo>
                      <a:pt x="274226" y="727710"/>
                    </a:lnTo>
                    <a:lnTo>
                      <a:pt x="274226" y="535305"/>
                    </a:lnTo>
                    <a:lnTo>
                      <a:pt x="0" y="0"/>
                    </a:lnTo>
                    <a:close/>
                  </a:path>
                </a:pathLst>
              </a:custGeom>
              <a:solidFill>
                <a:srgbClr val="FFFF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grpSp>
        <p:grpSp>
          <p:nvGrpSpPr>
            <p:cNvPr id="13" name="Group 12">
              <a:extLst>
                <a:ext uri="{FF2B5EF4-FFF2-40B4-BE49-F238E27FC236}">
                  <a16:creationId xmlns:a16="http://schemas.microsoft.com/office/drawing/2014/main" id="{94D8E11D-03E0-D64A-8DC0-23D559769BC0}"/>
                </a:ext>
              </a:extLst>
            </p:cNvPr>
            <p:cNvGrpSpPr/>
            <p:nvPr userDrawn="1"/>
          </p:nvGrpSpPr>
          <p:grpSpPr>
            <a:xfrm>
              <a:off x="3135617" y="5119608"/>
              <a:ext cx="1058818" cy="1219200"/>
              <a:chOff x="3135617" y="5119608"/>
              <a:chExt cx="1058818" cy="1219200"/>
            </a:xfrm>
          </p:grpSpPr>
          <p:sp>
            <p:nvSpPr>
              <p:cNvPr id="14" name="Freeform 13">
                <a:extLst>
                  <a:ext uri="{FF2B5EF4-FFF2-40B4-BE49-F238E27FC236}">
                    <a16:creationId xmlns:a16="http://schemas.microsoft.com/office/drawing/2014/main" id="{A526CDF3-1FC7-694D-BF90-142DD089C790}"/>
                  </a:ext>
                </a:extLst>
              </p:cNvPr>
              <p:cNvSpPr/>
              <p:nvPr/>
            </p:nvSpPr>
            <p:spPr>
              <a:xfrm>
                <a:off x="3135617" y="5119608"/>
                <a:ext cx="1058817" cy="1219200"/>
              </a:xfrm>
              <a:custGeom>
                <a:avLst/>
                <a:gdLst>
                  <a:gd name="connsiteX0" fmla="*/ 952 w 1058817"/>
                  <a:gd name="connsiteY0" fmla="*/ 305753 h 1219200"/>
                  <a:gd name="connsiteX1" fmla="*/ 0 w 1058817"/>
                  <a:gd name="connsiteY1" fmla="*/ 913447 h 1219200"/>
                  <a:gd name="connsiteX2" fmla="*/ 529409 w 1058817"/>
                  <a:gd name="connsiteY2" fmla="*/ 1219200 h 1219200"/>
                  <a:gd name="connsiteX3" fmla="*/ 1058818 w 1058817"/>
                  <a:gd name="connsiteY3" fmla="*/ 913447 h 1219200"/>
                  <a:gd name="connsiteX4" fmla="*/ 1058818 w 1058817"/>
                  <a:gd name="connsiteY4" fmla="*/ 305753 h 1219200"/>
                  <a:gd name="connsiteX5" fmla="*/ 528457 w 1058817"/>
                  <a:gd name="connsiteY5"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8817" h="1219200">
                    <a:moveTo>
                      <a:pt x="952" y="305753"/>
                    </a:moveTo>
                    <a:lnTo>
                      <a:pt x="0" y="913447"/>
                    </a:lnTo>
                    <a:lnTo>
                      <a:pt x="529409" y="1219200"/>
                    </a:lnTo>
                    <a:lnTo>
                      <a:pt x="1058818" y="913447"/>
                    </a:lnTo>
                    <a:lnTo>
                      <a:pt x="1058818" y="305753"/>
                    </a:lnTo>
                    <a:lnTo>
                      <a:pt x="528457" y="0"/>
                    </a:lnTo>
                    <a:close/>
                  </a:path>
                </a:pathLst>
              </a:custGeom>
              <a:solidFill>
                <a:srgbClr val="FFFFFF">
                  <a:alpha val="26000"/>
                </a:srgbClr>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5" name="Freeform 14">
                <a:extLst>
                  <a:ext uri="{FF2B5EF4-FFF2-40B4-BE49-F238E27FC236}">
                    <a16:creationId xmlns:a16="http://schemas.microsoft.com/office/drawing/2014/main" id="{23377152-7351-5547-A291-8697BBDA523B}"/>
                  </a:ext>
                </a:extLst>
              </p:cNvPr>
              <p:cNvSpPr/>
              <p:nvPr/>
            </p:nvSpPr>
            <p:spPr>
              <a:xfrm>
                <a:off x="3404130" y="5119608"/>
                <a:ext cx="520839" cy="608647"/>
              </a:xfrm>
              <a:custGeom>
                <a:avLst/>
                <a:gdLst>
                  <a:gd name="connsiteX0" fmla="*/ 520839 w 520839"/>
                  <a:gd name="connsiteY0" fmla="*/ 457200 h 608647"/>
                  <a:gd name="connsiteX1" fmla="*/ 258039 w 520839"/>
                  <a:gd name="connsiteY1" fmla="*/ 608648 h 608647"/>
                  <a:gd name="connsiteX2" fmla="*/ 0 w 520839"/>
                  <a:gd name="connsiteY2" fmla="*/ 457200 h 608647"/>
                  <a:gd name="connsiteX3" fmla="*/ 0 w 520839"/>
                  <a:gd name="connsiteY3" fmla="*/ 150495 h 608647"/>
                  <a:gd name="connsiteX4" fmla="*/ 258039 w 520839"/>
                  <a:gd name="connsiteY4" fmla="*/ 0 h 608647"/>
                  <a:gd name="connsiteX5" fmla="*/ 519887 w 520839"/>
                  <a:gd name="connsiteY5" fmla="*/ 150495 h 608647"/>
                  <a:gd name="connsiteX6" fmla="*/ 520839 w 520839"/>
                  <a:gd name="connsiteY6" fmla="*/ 457200 h 608647"/>
                  <a:gd name="connsiteX7" fmla="*/ 258039 w 520839"/>
                  <a:gd name="connsiteY7" fmla="*/ 608648 h 60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839" h="608647">
                    <a:moveTo>
                      <a:pt x="520839" y="457200"/>
                    </a:moveTo>
                    <a:lnTo>
                      <a:pt x="258039" y="608648"/>
                    </a:lnTo>
                    <a:lnTo>
                      <a:pt x="0" y="457200"/>
                    </a:lnTo>
                    <a:lnTo>
                      <a:pt x="0" y="150495"/>
                    </a:lnTo>
                    <a:lnTo>
                      <a:pt x="258039" y="0"/>
                    </a:lnTo>
                    <a:lnTo>
                      <a:pt x="519887" y="150495"/>
                    </a:lnTo>
                    <a:lnTo>
                      <a:pt x="520839" y="457200"/>
                    </a:lnTo>
                    <a:lnTo>
                      <a:pt x="258039" y="608648"/>
                    </a:lnTo>
                  </a:path>
                </a:pathLst>
              </a:custGeom>
              <a:solidFill>
                <a:srgbClr val="C1CED3"/>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6" name="Freeform 15">
                <a:extLst>
                  <a:ext uri="{FF2B5EF4-FFF2-40B4-BE49-F238E27FC236}">
                    <a16:creationId xmlns:a16="http://schemas.microsoft.com/office/drawing/2014/main" id="{3D72AE9E-C20A-A94F-B659-832BFB81C636}"/>
                  </a:ext>
                </a:extLst>
              </p:cNvPr>
              <p:cNvSpPr/>
              <p:nvPr/>
            </p:nvSpPr>
            <p:spPr>
              <a:xfrm>
                <a:off x="3662170" y="5575855"/>
                <a:ext cx="532265" cy="606742"/>
              </a:xfrm>
              <a:custGeom>
                <a:avLst/>
                <a:gdLst>
                  <a:gd name="connsiteX0" fmla="*/ 272322 w 532265"/>
                  <a:gd name="connsiteY0" fmla="*/ 606743 h 606742"/>
                  <a:gd name="connsiteX1" fmla="*/ 532266 w 532265"/>
                  <a:gd name="connsiteY1" fmla="*/ 457200 h 606742"/>
                  <a:gd name="connsiteX2" fmla="*/ 532266 w 532265"/>
                  <a:gd name="connsiteY2" fmla="*/ 151448 h 606742"/>
                  <a:gd name="connsiteX3" fmla="*/ 262800 w 532265"/>
                  <a:gd name="connsiteY3" fmla="*/ 0 h 606742"/>
                  <a:gd name="connsiteX4" fmla="*/ 0 w 532265"/>
                  <a:gd name="connsiteY4" fmla="*/ 151448 h 606742"/>
                  <a:gd name="connsiteX5" fmla="*/ 2857 w 532265"/>
                  <a:gd name="connsiteY5" fmla="*/ 453390 h 60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265" h="606742">
                    <a:moveTo>
                      <a:pt x="272322" y="606743"/>
                    </a:moveTo>
                    <a:lnTo>
                      <a:pt x="532266" y="457200"/>
                    </a:lnTo>
                    <a:lnTo>
                      <a:pt x="532266" y="151448"/>
                    </a:lnTo>
                    <a:lnTo>
                      <a:pt x="262800" y="0"/>
                    </a:lnTo>
                    <a:lnTo>
                      <a:pt x="0" y="151448"/>
                    </a:lnTo>
                    <a:lnTo>
                      <a:pt x="2857" y="453390"/>
                    </a:lnTo>
                  </a:path>
                </a:pathLst>
              </a:custGeom>
              <a:solidFill>
                <a:srgbClr val="9BF315"/>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7" name="Freeform 16">
                <a:extLst>
                  <a:ext uri="{FF2B5EF4-FFF2-40B4-BE49-F238E27FC236}">
                    <a16:creationId xmlns:a16="http://schemas.microsoft.com/office/drawing/2014/main" id="{FBF53664-5910-F146-91F2-B9DC82597C27}"/>
                  </a:ext>
                </a:extLst>
              </p:cNvPr>
              <p:cNvSpPr/>
              <p:nvPr/>
            </p:nvSpPr>
            <p:spPr>
              <a:xfrm>
                <a:off x="3135617" y="5575855"/>
                <a:ext cx="529408" cy="612457"/>
              </a:xfrm>
              <a:custGeom>
                <a:avLst/>
                <a:gdLst>
                  <a:gd name="connsiteX0" fmla="*/ 526552 w 529408"/>
                  <a:gd name="connsiteY0" fmla="*/ 151448 h 612457"/>
                  <a:gd name="connsiteX1" fmla="*/ 268513 w 529408"/>
                  <a:gd name="connsiteY1" fmla="*/ 0 h 612457"/>
                  <a:gd name="connsiteX2" fmla="*/ 0 w 529408"/>
                  <a:gd name="connsiteY2" fmla="*/ 151448 h 612457"/>
                  <a:gd name="connsiteX3" fmla="*/ 0 w 529408"/>
                  <a:gd name="connsiteY3" fmla="*/ 457200 h 612457"/>
                  <a:gd name="connsiteX4" fmla="*/ 268513 w 529408"/>
                  <a:gd name="connsiteY4" fmla="*/ 612457 h 612457"/>
                  <a:gd name="connsiteX5" fmla="*/ 529409 w 529408"/>
                  <a:gd name="connsiteY5" fmla="*/ 453390 h 61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408" h="612457">
                    <a:moveTo>
                      <a:pt x="526552" y="151448"/>
                    </a:moveTo>
                    <a:lnTo>
                      <a:pt x="268513" y="0"/>
                    </a:lnTo>
                    <a:lnTo>
                      <a:pt x="0" y="151448"/>
                    </a:lnTo>
                    <a:lnTo>
                      <a:pt x="0" y="457200"/>
                    </a:lnTo>
                    <a:lnTo>
                      <a:pt x="268513" y="612457"/>
                    </a:lnTo>
                    <a:lnTo>
                      <a:pt x="529409" y="453390"/>
                    </a:lnTo>
                  </a:path>
                </a:pathLst>
              </a:custGeom>
              <a:solidFill>
                <a:srgbClr val="01B5FF"/>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8" name="Freeform 17">
                <a:extLst>
                  <a:ext uri="{FF2B5EF4-FFF2-40B4-BE49-F238E27FC236}">
                    <a16:creationId xmlns:a16="http://schemas.microsoft.com/office/drawing/2014/main" id="{C8A8E32E-B4F6-B543-A21D-E5BDEB8451BA}"/>
                  </a:ext>
                </a:extLst>
              </p:cNvPr>
              <p:cNvSpPr/>
              <p:nvPr/>
            </p:nvSpPr>
            <p:spPr>
              <a:xfrm>
                <a:off x="3404130" y="5575855"/>
                <a:ext cx="260895" cy="453389"/>
              </a:xfrm>
              <a:custGeom>
                <a:avLst/>
                <a:gdLst>
                  <a:gd name="connsiteX0" fmla="*/ 0 w 260895"/>
                  <a:gd name="connsiteY0" fmla="*/ 0 h 453389"/>
                  <a:gd name="connsiteX1" fmla="*/ 258039 w 260895"/>
                  <a:gd name="connsiteY1" fmla="*/ 151448 h 453389"/>
                  <a:gd name="connsiteX2" fmla="*/ 260896 w 260895"/>
                  <a:gd name="connsiteY2" fmla="*/ 453390 h 453389"/>
                  <a:gd name="connsiteX3" fmla="*/ 0 w 260895"/>
                  <a:gd name="connsiteY3" fmla="*/ 301943 h 453389"/>
                </a:gdLst>
                <a:ahLst/>
                <a:cxnLst>
                  <a:cxn ang="0">
                    <a:pos x="connsiteX0" y="connsiteY0"/>
                  </a:cxn>
                  <a:cxn ang="0">
                    <a:pos x="connsiteX1" y="connsiteY1"/>
                  </a:cxn>
                  <a:cxn ang="0">
                    <a:pos x="connsiteX2" y="connsiteY2"/>
                  </a:cxn>
                  <a:cxn ang="0">
                    <a:pos x="connsiteX3" y="connsiteY3"/>
                  </a:cxn>
                </a:cxnLst>
                <a:rect l="l" t="t" r="r" b="b"/>
                <a:pathLst>
                  <a:path w="260895" h="453389">
                    <a:moveTo>
                      <a:pt x="0" y="0"/>
                    </a:moveTo>
                    <a:lnTo>
                      <a:pt x="258039" y="151448"/>
                    </a:lnTo>
                    <a:lnTo>
                      <a:pt x="260896" y="453390"/>
                    </a:lnTo>
                    <a:lnTo>
                      <a:pt x="0" y="301943"/>
                    </a:lnTo>
                    <a:close/>
                  </a:path>
                </a:pathLst>
              </a:custGeom>
              <a:solidFill>
                <a:srgbClr val="FFFFFF">
                  <a:alpha val="35000"/>
                </a:srgbClr>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9" name="Freeform 18">
                <a:extLst>
                  <a:ext uri="{FF2B5EF4-FFF2-40B4-BE49-F238E27FC236}">
                    <a16:creationId xmlns:a16="http://schemas.microsoft.com/office/drawing/2014/main" id="{B8B838DB-1461-5344-AD49-DB9D580CD9CF}"/>
                  </a:ext>
                </a:extLst>
              </p:cNvPr>
              <p:cNvSpPr/>
              <p:nvPr/>
            </p:nvSpPr>
            <p:spPr>
              <a:xfrm>
                <a:off x="3662170" y="5575855"/>
                <a:ext cx="262800" cy="453389"/>
              </a:xfrm>
              <a:custGeom>
                <a:avLst/>
                <a:gdLst>
                  <a:gd name="connsiteX0" fmla="*/ 262800 w 262800"/>
                  <a:gd name="connsiteY0" fmla="*/ 0 h 453389"/>
                  <a:gd name="connsiteX1" fmla="*/ 262800 w 262800"/>
                  <a:gd name="connsiteY1" fmla="*/ 301943 h 453389"/>
                  <a:gd name="connsiteX2" fmla="*/ 2857 w 262800"/>
                  <a:gd name="connsiteY2" fmla="*/ 453390 h 453389"/>
                  <a:gd name="connsiteX3" fmla="*/ 0 w 262800"/>
                  <a:gd name="connsiteY3" fmla="*/ 151448 h 453389"/>
                </a:gdLst>
                <a:ahLst/>
                <a:cxnLst>
                  <a:cxn ang="0">
                    <a:pos x="connsiteX0" y="connsiteY0"/>
                  </a:cxn>
                  <a:cxn ang="0">
                    <a:pos x="connsiteX1" y="connsiteY1"/>
                  </a:cxn>
                  <a:cxn ang="0">
                    <a:pos x="connsiteX2" y="connsiteY2"/>
                  </a:cxn>
                  <a:cxn ang="0">
                    <a:pos x="connsiteX3" y="connsiteY3"/>
                  </a:cxn>
                </a:cxnLst>
                <a:rect l="l" t="t" r="r" b="b"/>
                <a:pathLst>
                  <a:path w="262800" h="453389">
                    <a:moveTo>
                      <a:pt x="262800" y="0"/>
                    </a:moveTo>
                    <a:lnTo>
                      <a:pt x="262800" y="301943"/>
                    </a:lnTo>
                    <a:lnTo>
                      <a:pt x="2857" y="453390"/>
                    </a:lnTo>
                    <a:lnTo>
                      <a:pt x="0" y="151448"/>
                    </a:lnTo>
                    <a:close/>
                  </a:path>
                </a:pathLst>
              </a:custGeom>
              <a:solidFill>
                <a:srgbClr val="FFFFFF">
                  <a:alpha val="45000"/>
                </a:srgbClr>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0" name="Freeform 19">
                <a:extLst>
                  <a:ext uri="{FF2B5EF4-FFF2-40B4-BE49-F238E27FC236}">
                    <a16:creationId xmlns:a16="http://schemas.microsoft.com/office/drawing/2014/main" id="{92589536-11FF-6B45-BBFA-0436B58C4A5D}"/>
                  </a:ext>
                </a:extLst>
              </p:cNvPr>
              <p:cNvSpPr/>
              <p:nvPr/>
            </p:nvSpPr>
            <p:spPr>
              <a:xfrm>
                <a:off x="3404130" y="5426312"/>
                <a:ext cx="520839" cy="300990"/>
              </a:xfrm>
              <a:custGeom>
                <a:avLst/>
                <a:gdLst>
                  <a:gd name="connsiteX0" fmla="*/ 260896 w 520839"/>
                  <a:gd name="connsiteY0" fmla="*/ 0 h 300990"/>
                  <a:gd name="connsiteX1" fmla="*/ 0 w 520839"/>
                  <a:gd name="connsiteY1" fmla="*/ 149543 h 300990"/>
                  <a:gd name="connsiteX2" fmla="*/ 258039 w 520839"/>
                  <a:gd name="connsiteY2" fmla="*/ 300990 h 300990"/>
                  <a:gd name="connsiteX3" fmla="*/ 520839 w 520839"/>
                  <a:gd name="connsiteY3" fmla="*/ 149543 h 300990"/>
                </a:gdLst>
                <a:ahLst/>
                <a:cxnLst>
                  <a:cxn ang="0">
                    <a:pos x="connsiteX0" y="connsiteY0"/>
                  </a:cxn>
                  <a:cxn ang="0">
                    <a:pos x="connsiteX1" y="connsiteY1"/>
                  </a:cxn>
                  <a:cxn ang="0">
                    <a:pos x="connsiteX2" y="connsiteY2"/>
                  </a:cxn>
                  <a:cxn ang="0">
                    <a:pos x="connsiteX3" y="connsiteY3"/>
                  </a:cxn>
                </a:cxnLst>
                <a:rect l="l" t="t" r="r" b="b"/>
                <a:pathLst>
                  <a:path w="520839" h="300990">
                    <a:moveTo>
                      <a:pt x="260896" y="0"/>
                    </a:moveTo>
                    <a:lnTo>
                      <a:pt x="0" y="149543"/>
                    </a:lnTo>
                    <a:lnTo>
                      <a:pt x="258039" y="300990"/>
                    </a:lnTo>
                    <a:lnTo>
                      <a:pt x="520839" y="149543"/>
                    </a:lnTo>
                    <a:close/>
                  </a:path>
                </a:pathLst>
              </a:custGeom>
              <a:solidFill>
                <a:srgbClr val="FFFFFF">
                  <a:alpha val="80000"/>
                </a:srgbClr>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1" name="Freeform 20">
                <a:extLst>
                  <a:ext uri="{FF2B5EF4-FFF2-40B4-BE49-F238E27FC236}">
                    <a16:creationId xmlns:a16="http://schemas.microsoft.com/office/drawing/2014/main" id="{0B3F4346-FF9F-7944-B1AB-97F93013CD12}"/>
                  </a:ext>
                </a:extLst>
              </p:cNvPr>
              <p:cNvSpPr/>
              <p:nvPr/>
            </p:nvSpPr>
            <p:spPr>
              <a:xfrm>
                <a:off x="3135617" y="5424408"/>
                <a:ext cx="529408" cy="914400"/>
              </a:xfrm>
              <a:custGeom>
                <a:avLst/>
                <a:gdLst>
                  <a:gd name="connsiteX0" fmla="*/ 0 w 529408"/>
                  <a:gd name="connsiteY0" fmla="*/ 608647 h 914400"/>
                  <a:gd name="connsiteX1" fmla="*/ 529409 w 529408"/>
                  <a:gd name="connsiteY1" fmla="*/ 914400 h 914400"/>
                  <a:gd name="connsiteX2" fmla="*/ 528457 w 529408"/>
                  <a:gd name="connsiteY2" fmla="*/ 302895 h 914400"/>
                  <a:gd name="connsiteX3" fmla="*/ 0 w 529408"/>
                  <a:gd name="connsiteY3" fmla="*/ 0 h 914400"/>
                </a:gdLst>
                <a:ahLst/>
                <a:cxnLst>
                  <a:cxn ang="0">
                    <a:pos x="connsiteX0" y="connsiteY0"/>
                  </a:cxn>
                  <a:cxn ang="0">
                    <a:pos x="connsiteX1" y="connsiteY1"/>
                  </a:cxn>
                  <a:cxn ang="0">
                    <a:pos x="connsiteX2" y="connsiteY2"/>
                  </a:cxn>
                  <a:cxn ang="0">
                    <a:pos x="connsiteX3" y="connsiteY3"/>
                  </a:cxn>
                </a:cxnLst>
                <a:rect l="l" t="t" r="r" b="b"/>
                <a:pathLst>
                  <a:path w="529408" h="914400">
                    <a:moveTo>
                      <a:pt x="0" y="608647"/>
                    </a:moveTo>
                    <a:lnTo>
                      <a:pt x="529409" y="914400"/>
                    </a:lnTo>
                    <a:lnTo>
                      <a:pt x="528457" y="302895"/>
                    </a:lnTo>
                    <a:lnTo>
                      <a:pt x="0" y="0"/>
                    </a:lnTo>
                    <a:close/>
                  </a:path>
                </a:pathLst>
              </a:custGeom>
              <a:solidFill>
                <a:srgbClr val="FFFFFF">
                  <a:alpha val="10000"/>
                </a:srgbClr>
              </a:solidFill>
              <a:ln w="9515" cap="flat">
                <a:noFill/>
                <a:prstDash val="solid"/>
                <a:miter/>
              </a:ln>
            </p:spPr>
            <p:txBody>
              <a:bodyPr rtlCol="0" anchor="ctr"/>
              <a:lstStyle/>
              <a:p>
                <a:pPr marL="0" marR="0" lvl="0" indent="0" algn="l" defTabSz="908054" rtl="0" eaLnBrk="1" fontAlgn="auto" latinLnBrk="0" hangingPunct="1">
                  <a:lnSpc>
                    <a:spcPct val="100000"/>
                  </a:lnSpc>
                  <a:spcBef>
                    <a:spcPts val="0"/>
                  </a:spcBef>
                  <a:spcAft>
                    <a:spcPts val="0"/>
                  </a:spcAft>
                  <a:buClrTx/>
                  <a:buSzTx/>
                  <a:buFontTx/>
                  <a:buNone/>
                  <a:tabLst/>
                  <a:defRPr/>
                </a:pPr>
                <a:endParaRPr kumimoji="0" lang="en-US" sz="1907"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grpSp>
      </p:grpSp>
      <p:sp>
        <p:nvSpPr>
          <p:cNvPr id="3" name="Text Placeholder 2">
            <a:extLst>
              <a:ext uri="{FF2B5EF4-FFF2-40B4-BE49-F238E27FC236}">
                <a16:creationId xmlns:a16="http://schemas.microsoft.com/office/drawing/2014/main" id="{5CE25D0C-3D90-AC4A-904E-02325F1EF131}"/>
              </a:ext>
            </a:extLst>
          </p:cNvPr>
          <p:cNvSpPr>
            <a:spLocks noGrp="1"/>
          </p:cNvSpPr>
          <p:nvPr>
            <p:ph type="body" sz="quarter" idx="10"/>
          </p:nvPr>
        </p:nvSpPr>
        <p:spPr>
          <a:xfrm>
            <a:off x="912631" y="982826"/>
            <a:ext cx="10515782" cy="354485"/>
          </a:xfrm>
        </p:spPr>
        <p:txBody>
          <a:bodyPr>
            <a:normAutofit/>
          </a:bodyPr>
          <a:lstStyle>
            <a:lvl1pPr marL="0" indent="0">
              <a:buNone/>
              <a:defRPr sz="2354"/>
            </a:lvl1pPr>
            <a:lvl2pPr marL="448436" indent="0">
              <a:buNone/>
              <a:defRPr/>
            </a:lvl2pPr>
            <a:lvl3pPr marL="896871" indent="0">
              <a:buNone/>
              <a:defRPr/>
            </a:lvl3pPr>
            <a:lvl4pPr marL="1345308" indent="0">
              <a:buNone/>
              <a:defRPr/>
            </a:lvl4pPr>
            <a:lvl5pPr marL="1793743" indent="0">
              <a:buNone/>
              <a:defRPr/>
            </a:lvl5pPr>
          </a:lstStyle>
          <a:p>
            <a:pPr lvl="0"/>
            <a:r>
              <a:rPr lang="en-US" dirty="0"/>
              <a:t>Click to edit Master text styles</a:t>
            </a:r>
          </a:p>
        </p:txBody>
      </p:sp>
    </p:spTree>
    <p:extLst>
      <p:ext uri="{BB962C8B-B14F-4D97-AF65-F5344CB8AC3E}">
        <p14:creationId xmlns:p14="http://schemas.microsoft.com/office/powerpoint/2010/main" val="5396618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ue Title Slide">
    <p:bg>
      <p:bgPr>
        <a:solidFill>
          <a:schemeClr val="tx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10" name="Title 1"/>
          <p:cNvSpPr>
            <a:spLocks noGrp="1"/>
          </p:cNvSpPr>
          <p:nvPr>
            <p:ph type="ctrTitle" hasCustomPrompt="1"/>
          </p:nvPr>
        </p:nvSpPr>
        <p:spPr>
          <a:xfrm>
            <a:off x="1524000" y="2609741"/>
            <a:ext cx="9144000" cy="826909"/>
          </a:xfrm>
        </p:spPr>
        <p:txBody>
          <a:bodyPr anchor="b"/>
          <a:lstStyle>
            <a:lvl1pPr algn="ctr">
              <a:defRPr sz="5773" b="0" baseline="0">
                <a:solidFill>
                  <a:schemeClr val="bg1"/>
                </a:solidFill>
              </a:defRPr>
            </a:lvl1pPr>
          </a:lstStyle>
          <a:p>
            <a:r>
              <a:rPr lang="en-US" dirty="0"/>
              <a:t>WHITE TITLE SLIDE</a:t>
            </a:r>
          </a:p>
        </p:txBody>
      </p:sp>
      <p:sp>
        <p:nvSpPr>
          <p:cNvPr id="11" name="Subtitle 2"/>
          <p:cNvSpPr>
            <a:spLocks noGrp="1"/>
          </p:cNvSpPr>
          <p:nvPr>
            <p:ph type="subTitle" idx="1" hasCustomPrompt="1"/>
          </p:nvPr>
        </p:nvSpPr>
        <p:spPr>
          <a:xfrm>
            <a:off x="1524000" y="3429000"/>
            <a:ext cx="9144000" cy="435270"/>
          </a:xfrm>
        </p:spPr>
        <p:txBody>
          <a:bodyPr/>
          <a:lstStyle>
            <a:lvl1pPr marL="0" indent="0" algn="ctr">
              <a:buNone/>
              <a:defRPr sz="2309">
                <a:solidFill>
                  <a:schemeClr val="accent3"/>
                </a:solidFill>
              </a:defRPr>
            </a:lvl1pPr>
            <a:lvl2pPr marL="439840" indent="0" algn="ctr">
              <a:buNone/>
              <a:defRPr sz="1924"/>
            </a:lvl2pPr>
            <a:lvl3pPr marL="879678" indent="0" algn="ctr">
              <a:buNone/>
              <a:defRPr sz="1731"/>
            </a:lvl3pPr>
            <a:lvl4pPr marL="1319519" indent="0" algn="ctr">
              <a:buNone/>
              <a:defRPr sz="1540"/>
            </a:lvl4pPr>
            <a:lvl5pPr marL="1759358" indent="0" algn="ctr">
              <a:buNone/>
              <a:defRPr sz="1540"/>
            </a:lvl5pPr>
            <a:lvl6pPr marL="2199198" indent="0" algn="ctr">
              <a:buNone/>
              <a:defRPr sz="1540"/>
            </a:lvl6pPr>
            <a:lvl7pPr marL="2639037" indent="0" algn="ctr">
              <a:buNone/>
              <a:defRPr sz="1540"/>
            </a:lvl7pPr>
            <a:lvl8pPr marL="3078878" indent="0" algn="ctr">
              <a:buNone/>
              <a:defRPr sz="1540"/>
            </a:lvl8pPr>
            <a:lvl9pPr marL="3518716" indent="0" algn="ctr">
              <a:buNone/>
              <a:defRPr sz="1540"/>
            </a:lvl9pPr>
          </a:lstStyle>
          <a:p>
            <a:r>
              <a:rPr lang="en-US" dirty="0"/>
              <a:t>Subtitle if Needed</a:t>
            </a:r>
          </a:p>
        </p:txBody>
      </p:sp>
      <p:sp>
        <p:nvSpPr>
          <p:cNvPr id="12" name="Shape 44"/>
          <p:cNvSpPr/>
          <p:nvPr userDrawn="1"/>
        </p:nvSpPr>
        <p:spPr>
          <a:xfrm>
            <a:off x="5777685" y="3864270"/>
            <a:ext cx="636634" cy="59953"/>
          </a:xfrm>
          <a:prstGeom prst="rect">
            <a:avLst/>
          </a:prstGeom>
          <a:solidFill>
            <a:schemeClr val="accent1"/>
          </a:solidFill>
          <a:ln>
            <a:noFill/>
          </a:ln>
        </p:spPr>
        <p:txBody>
          <a:bodyPr lIns="87956" tIns="43966" rIns="87956" bIns="43966" anchor="ctr" anchorCtr="0">
            <a:noAutofit/>
          </a:bodyPr>
          <a:lstStyle/>
          <a:p>
            <a:pPr marL="0" marR="0" lvl="0" indent="0" algn="ctr" rtl="0">
              <a:spcBef>
                <a:spcPts val="0"/>
              </a:spcBef>
              <a:buNone/>
            </a:pPr>
            <a:endParaRPr sz="3464">
              <a:solidFill>
                <a:schemeClr val="accent1"/>
              </a:solidFill>
              <a:latin typeface="Open Sans Regular" charset="0"/>
              <a:ea typeface="Open Sans Regular" charset="0"/>
              <a:cs typeface="Open Sans Regular" charset="0"/>
              <a:sym typeface="Lato"/>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67572246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White Title Slide">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10" name="Rectangle 9"/>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1" name="Rectangle 10"/>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3" name="Title 1"/>
          <p:cNvSpPr>
            <a:spLocks noGrp="1"/>
          </p:cNvSpPr>
          <p:nvPr>
            <p:ph type="ctrTitle" hasCustomPrompt="1"/>
          </p:nvPr>
        </p:nvSpPr>
        <p:spPr>
          <a:xfrm>
            <a:off x="1524000" y="2609741"/>
            <a:ext cx="9144000" cy="826909"/>
          </a:xfrm>
          <a:noFill/>
        </p:spPr>
        <p:txBody>
          <a:bodyPr anchor="b"/>
          <a:lstStyle>
            <a:lvl1pPr algn="ctr">
              <a:defRPr sz="5773" b="0" baseline="0">
                <a:solidFill>
                  <a:schemeClr val="tx2"/>
                </a:solidFill>
              </a:defRPr>
            </a:lvl1pPr>
          </a:lstStyle>
          <a:p>
            <a:r>
              <a:rPr lang="en-US" dirty="0"/>
              <a:t>WHITE TITLE SLIDE</a:t>
            </a:r>
          </a:p>
        </p:txBody>
      </p:sp>
      <p:sp>
        <p:nvSpPr>
          <p:cNvPr id="14" name="Subtitle 2"/>
          <p:cNvSpPr>
            <a:spLocks noGrp="1"/>
          </p:cNvSpPr>
          <p:nvPr>
            <p:ph type="subTitle" idx="1" hasCustomPrompt="1"/>
          </p:nvPr>
        </p:nvSpPr>
        <p:spPr>
          <a:xfrm>
            <a:off x="1524000" y="3429000"/>
            <a:ext cx="9144000" cy="435270"/>
          </a:xfrm>
        </p:spPr>
        <p:txBody>
          <a:bodyPr/>
          <a:lstStyle>
            <a:lvl1pPr marL="0" indent="0" algn="ctr">
              <a:buNone/>
              <a:defRPr sz="2309">
                <a:solidFill>
                  <a:schemeClr val="accent2"/>
                </a:solidFill>
              </a:defRPr>
            </a:lvl1pPr>
            <a:lvl2pPr marL="439840" indent="0" algn="ctr">
              <a:buNone/>
              <a:defRPr sz="1924"/>
            </a:lvl2pPr>
            <a:lvl3pPr marL="879678" indent="0" algn="ctr">
              <a:buNone/>
              <a:defRPr sz="1731"/>
            </a:lvl3pPr>
            <a:lvl4pPr marL="1319519" indent="0" algn="ctr">
              <a:buNone/>
              <a:defRPr sz="1540"/>
            </a:lvl4pPr>
            <a:lvl5pPr marL="1759358" indent="0" algn="ctr">
              <a:buNone/>
              <a:defRPr sz="1540"/>
            </a:lvl5pPr>
            <a:lvl6pPr marL="2199198" indent="0" algn="ctr">
              <a:buNone/>
              <a:defRPr sz="1540"/>
            </a:lvl6pPr>
            <a:lvl7pPr marL="2639037" indent="0" algn="ctr">
              <a:buNone/>
              <a:defRPr sz="1540"/>
            </a:lvl7pPr>
            <a:lvl8pPr marL="3078878" indent="0" algn="ctr">
              <a:buNone/>
              <a:defRPr sz="1540"/>
            </a:lvl8pPr>
            <a:lvl9pPr marL="3518716" indent="0" algn="ctr">
              <a:buNone/>
              <a:defRPr sz="1540"/>
            </a:lvl9pPr>
          </a:lstStyle>
          <a:p>
            <a:r>
              <a:rPr lang="en-US" dirty="0"/>
              <a:t>Subtitle if Needed</a:t>
            </a:r>
          </a:p>
        </p:txBody>
      </p:sp>
      <p:sp>
        <p:nvSpPr>
          <p:cNvPr id="15" name="Shape 44"/>
          <p:cNvSpPr/>
          <p:nvPr userDrawn="1"/>
        </p:nvSpPr>
        <p:spPr>
          <a:xfrm>
            <a:off x="5777685" y="3864270"/>
            <a:ext cx="636634" cy="59953"/>
          </a:xfrm>
          <a:prstGeom prst="rect">
            <a:avLst/>
          </a:prstGeom>
          <a:solidFill>
            <a:schemeClr val="accent1"/>
          </a:solidFill>
          <a:ln>
            <a:noFill/>
          </a:ln>
        </p:spPr>
        <p:txBody>
          <a:bodyPr lIns="87956" tIns="43966" rIns="87956" bIns="43966" anchor="ctr" anchorCtr="0">
            <a:noAutofit/>
          </a:bodyPr>
          <a:lstStyle/>
          <a:p>
            <a:pPr marL="0" marR="0" lvl="0" indent="0" algn="ctr" rtl="0">
              <a:spcBef>
                <a:spcPts val="0"/>
              </a:spcBef>
              <a:buNone/>
            </a:pPr>
            <a:endParaRPr sz="3464">
              <a:solidFill>
                <a:schemeClr val="accent1"/>
              </a:solidFill>
              <a:latin typeface="Open Sans Regular" charset="0"/>
              <a:ea typeface="Open Sans Regular" charset="0"/>
              <a:cs typeface="Open Sans Regular" charset="0"/>
              <a:sym typeface="Lato"/>
            </a:endParaRPr>
          </a:p>
        </p:txBody>
      </p:sp>
      <p:pic>
        <p:nvPicPr>
          <p:cNvPr id="16" name="Picture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86453062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Gradient Title Slide">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456840" y="2609741"/>
            <a:ext cx="9329979" cy="826909"/>
          </a:xfrm>
        </p:spPr>
        <p:txBody>
          <a:bodyPr anchor="b"/>
          <a:lstStyle>
            <a:lvl1pPr algn="ctr">
              <a:defRPr sz="5773" b="0" baseline="0">
                <a:solidFill>
                  <a:schemeClr val="bg1"/>
                </a:solidFill>
              </a:defRPr>
            </a:lvl1pPr>
          </a:lstStyle>
          <a:p>
            <a:r>
              <a:rPr lang="en-US"/>
              <a:t>GRADIENT </a:t>
            </a:r>
            <a:r>
              <a:rPr lang="en-US" dirty="0"/>
              <a:t>TITLE SLIDE</a:t>
            </a:r>
          </a:p>
        </p:txBody>
      </p:sp>
      <p:sp>
        <p:nvSpPr>
          <p:cNvPr id="3" name="Subtitle 2"/>
          <p:cNvSpPr>
            <a:spLocks noGrp="1"/>
          </p:cNvSpPr>
          <p:nvPr>
            <p:ph type="subTitle" idx="1" hasCustomPrompt="1"/>
          </p:nvPr>
        </p:nvSpPr>
        <p:spPr>
          <a:xfrm>
            <a:off x="1524000" y="3429000"/>
            <a:ext cx="9144000" cy="435270"/>
          </a:xfrm>
        </p:spPr>
        <p:txBody>
          <a:bodyPr/>
          <a:lstStyle>
            <a:lvl1pPr marL="0" indent="0" algn="ctr">
              <a:buNone/>
              <a:defRPr sz="2309">
                <a:solidFill>
                  <a:schemeClr val="tx2"/>
                </a:solidFill>
              </a:defRPr>
            </a:lvl1pPr>
            <a:lvl2pPr marL="439840" indent="0" algn="ctr">
              <a:buNone/>
              <a:defRPr sz="1924"/>
            </a:lvl2pPr>
            <a:lvl3pPr marL="879678" indent="0" algn="ctr">
              <a:buNone/>
              <a:defRPr sz="1731"/>
            </a:lvl3pPr>
            <a:lvl4pPr marL="1319519" indent="0" algn="ctr">
              <a:buNone/>
              <a:defRPr sz="1540"/>
            </a:lvl4pPr>
            <a:lvl5pPr marL="1759358" indent="0" algn="ctr">
              <a:buNone/>
              <a:defRPr sz="1540"/>
            </a:lvl5pPr>
            <a:lvl6pPr marL="2199198" indent="0" algn="ctr">
              <a:buNone/>
              <a:defRPr sz="1540"/>
            </a:lvl6pPr>
            <a:lvl7pPr marL="2639037" indent="0" algn="ctr">
              <a:buNone/>
              <a:defRPr sz="1540"/>
            </a:lvl7pPr>
            <a:lvl8pPr marL="3078878" indent="0" algn="ctr">
              <a:buNone/>
              <a:defRPr sz="1540"/>
            </a:lvl8pPr>
            <a:lvl9pPr marL="3518716" indent="0" algn="ctr">
              <a:buNone/>
              <a:defRPr sz="1540"/>
            </a:lvl9pPr>
          </a:lstStyle>
          <a:p>
            <a:r>
              <a:rPr lang="en-US" dirty="0"/>
              <a:t>Subtitle if Needed</a:t>
            </a:r>
          </a:p>
        </p:txBody>
      </p:sp>
      <p:sp>
        <p:nvSpPr>
          <p:cNvPr id="9" name="Shape 44"/>
          <p:cNvSpPr/>
          <p:nvPr userDrawn="1"/>
        </p:nvSpPr>
        <p:spPr>
          <a:xfrm>
            <a:off x="5777685" y="3864270"/>
            <a:ext cx="636634" cy="59953"/>
          </a:xfrm>
          <a:prstGeom prst="rect">
            <a:avLst/>
          </a:prstGeom>
          <a:solidFill>
            <a:schemeClr val="accent1"/>
          </a:solidFill>
          <a:ln>
            <a:noFill/>
          </a:ln>
        </p:spPr>
        <p:txBody>
          <a:bodyPr lIns="87956" tIns="43966" rIns="87956" bIns="43966" anchor="ctr" anchorCtr="0">
            <a:noAutofit/>
          </a:bodyPr>
          <a:lstStyle/>
          <a:p>
            <a:pPr marL="0" marR="0" lvl="0" indent="0" algn="ctr" rtl="0">
              <a:spcBef>
                <a:spcPts val="0"/>
              </a:spcBef>
              <a:buNone/>
            </a:pPr>
            <a:endParaRPr sz="3464">
              <a:solidFill>
                <a:schemeClr val="accent1"/>
              </a:solidFill>
              <a:latin typeface="Open Sans Regular" charset="0"/>
              <a:ea typeface="Open Sans Regular" charset="0"/>
              <a:cs typeface="Open Sans Regular" charset="0"/>
              <a:sym typeface="Lato"/>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412891115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World Title Slide">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itle 1"/>
          <p:cNvSpPr>
            <a:spLocks noGrp="1"/>
          </p:cNvSpPr>
          <p:nvPr>
            <p:ph type="ctrTitle" hasCustomPrompt="1"/>
          </p:nvPr>
        </p:nvSpPr>
        <p:spPr>
          <a:xfrm>
            <a:off x="1456840" y="1106406"/>
            <a:ext cx="9329979" cy="826909"/>
          </a:xfrm>
        </p:spPr>
        <p:txBody>
          <a:bodyPr anchor="b"/>
          <a:lstStyle>
            <a:lvl1pPr algn="ctr">
              <a:defRPr sz="5773" b="0" baseline="0">
                <a:solidFill>
                  <a:schemeClr val="bg1"/>
                </a:solidFill>
              </a:defRPr>
            </a:lvl1pPr>
          </a:lstStyle>
          <a:p>
            <a:r>
              <a:rPr lang="en-US" dirty="0"/>
              <a:t>GRADIENT TITLE SLIDE</a:t>
            </a:r>
          </a:p>
        </p:txBody>
      </p:sp>
      <p:sp>
        <p:nvSpPr>
          <p:cNvPr id="22" name="Subtitle 2"/>
          <p:cNvSpPr>
            <a:spLocks noGrp="1"/>
          </p:cNvSpPr>
          <p:nvPr>
            <p:ph type="subTitle" idx="1" hasCustomPrompt="1"/>
          </p:nvPr>
        </p:nvSpPr>
        <p:spPr>
          <a:xfrm>
            <a:off x="1524000" y="1925663"/>
            <a:ext cx="9144000" cy="435270"/>
          </a:xfrm>
        </p:spPr>
        <p:txBody>
          <a:bodyPr/>
          <a:lstStyle>
            <a:lvl1pPr marL="0" indent="0" algn="ctr">
              <a:buNone/>
              <a:defRPr sz="2309">
                <a:solidFill>
                  <a:schemeClr val="accent2"/>
                </a:solidFill>
              </a:defRPr>
            </a:lvl1pPr>
            <a:lvl2pPr marL="439840" indent="0" algn="ctr">
              <a:buNone/>
              <a:defRPr sz="1924"/>
            </a:lvl2pPr>
            <a:lvl3pPr marL="879678" indent="0" algn="ctr">
              <a:buNone/>
              <a:defRPr sz="1731"/>
            </a:lvl3pPr>
            <a:lvl4pPr marL="1319519" indent="0" algn="ctr">
              <a:buNone/>
              <a:defRPr sz="1540"/>
            </a:lvl4pPr>
            <a:lvl5pPr marL="1759358" indent="0" algn="ctr">
              <a:buNone/>
              <a:defRPr sz="1540"/>
            </a:lvl5pPr>
            <a:lvl6pPr marL="2199198" indent="0" algn="ctr">
              <a:buNone/>
              <a:defRPr sz="1540"/>
            </a:lvl6pPr>
            <a:lvl7pPr marL="2639037" indent="0" algn="ctr">
              <a:buNone/>
              <a:defRPr sz="1540"/>
            </a:lvl7pPr>
            <a:lvl8pPr marL="3078878" indent="0" algn="ctr">
              <a:buNone/>
              <a:defRPr sz="1540"/>
            </a:lvl8pPr>
            <a:lvl9pPr marL="3518716" indent="0" algn="ctr">
              <a:buNone/>
              <a:defRPr sz="1540"/>
            </a:lvl9pPr>
          </a:lstStyle>
          <a:p>
            <a:r>
              <a:rPr lang="en-US" dirty="0"/>
              <a:t>Subtitle if Needed</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146469015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Picture Placeholder 2"/>
          <p:cNvSpPr>
            <a:spLocks noGrp="1"/>
          </p:cNvSpPr>
          <p:nvPr>
            <p:ph type="pic" idx="10"/>
          </p:nvPr>
        </p:nvSpPr>
        <p:spPr>
          <a:xfrm>
            <a:off x="0" y="2"/>
            <a:ext cx="12192000" cy="6857999"/>
          </a:xfrm>
        </p:spPr>
        <p:txBody>
          <a:bodyPr/>
          <a:lstStyle>
            <a:lvl1pPr marL="0" indent="0">
              <a:buNone/>
              <a:defRPr sz="3078"/>
            </a:lvl1pPr>
            <a:lvl2pPr marL="439840" indent="0">
              <a:buNone/>
              <a:defRPr sz="2694"/>
            </a:lvl2pPr>
            <a:lvl3pPr marL="879678" indent="0">
              <a:buNone/>
              <a:defRPr sz="2309"/>
            </a:lvl3pPr>
            <a:lvl4pPr marL="1319519" indent="0">
              <a:buNone/>
              <a:defRPr sz="1924"/>
            </a:lvl4pPr>
            <a:lvl5pPr marL="1759358" indent="0">
              <a:buNone/>
              <a:defRPr sz="1924"/>
            </a:lvl5pPr>
            <a:lvl6pPr marL="2199198" indent="0">
              <a:buNone/>
              <a:defRPr sz="1924"/>
            </a:lvl6pPr>
            <a:lvl7pPr marL="2639037" indent="0">
              <a:buNone/>
              <a:defRPr sz="1924"/>
            </a:lvl7pPr>
            <a:lvl8pPr marL="3078878" indent="0">
              <a:buNone/>
              <a:defRPr sz="1924"/>
            </a:lvl8pPr>
            <a:lvl9pPr marL="3518716" indent="0">
              <a:buNone/>
              <a:defRPr sz="1924"/>
            </a:lvl9pPr>
          </a:lstStyle>
          <a:p>
            <a:r>
              <a:rPr lang="en-US"/>
              <a:t>Drag picture to placeholder or click icon to add</a:t>
            </a:r>
          </a:p>
        </p:txBody>
      </p:sp>
      <p:sp>
        <p:nvSpPr>
          <p:cNvPr id="2" name="Title 1"/>
          <p:cNvSpPr>
            <a:spLocks noGrp="1"/>
          </p:cNvSpPr>
          <p:nvPr>
            <p:ph type="title"/>
          </p:nvPr>
        </p:nvSpPr>
        <p:spPr>
          <a:xfrm>
            <a:off x="374651" y="5252493"/>
            <a:ext cx="10515600" cy="724122"/>
          </a:xfrm>
        </p:spPr>
        <p:txBody>
          <a:bodyPr anchor="b">
            <a:normAutofit/>
          </a:bodyPr>
          <a:lstStyle>
            <a:lvl1pPr>
              <a:defRPr sz="4618">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374651" y="5982339"/>
            <a:ext cx="10515600" cy="471635"/>
          </a:xfrm>
        </p:spPr>
        <p:txBody>
          <a:bodyPr/>
          <a:lstStyle>
            <a:lvl1pPr marL="0" indent="0">
              <a:buNone/>
              <a:defRPr sz="2309">
                <a:solidFill>
                  <a:schemeClr val="bg1"/>
                </a:solidFill>
              </a:defRPr>
            </a:lvl1pPr>
            <a:lvl2pPr marL="439840" indent="0">
              <a:buNone/>
              <a:defRPr sz="1924">
                <a:solidFill>
                  <a:schemeClr val="tx1">
                    <a:tint val="75000"/>
                  </a:schemeClr>
                </a:solidFill>
              </a:defRPr>
            </a:lvl2pPr>
            <a:lvl3pPr marL="879678" indent="0">
              <a:buNone/>
              <a:defRPr sz="1731">
                <a:solidFill>
                  <a:schemeClr val="tx1">
                    <a:tint val="75000"/>
                  </a:schemeClr>
                </a:solidFill>
              </a:defRPr>
            </a:lvl3pPr>
            <a:lvl4pPr marL="1319519" indent="0">
              <a:buNone/>
              <a:defRPr sz="1540">
                <a:solidFill>
                  <a:schemeClr val="tx1">
                    <a:tint val="75000"/>
                  </a:schemeClr>
                </a:solidFill>
              </a:defRPr>
            </a:lvl4pPr>
            <a:lvl5pPr marL="1759358" indent="0">
              <a:buNone/>
              <a:defRPr sz="1540">
                <a:solidFill>
                  <a:schemeClr val="tx1">
                    <a:tint val="75000"/>
                  </a:schemeClr>
                </a:solidFill>
              </a:defRPr>
            </a:lvl5pPr>
            <a:lvl6pPr marL="2199198" indent="0">
              <a:buNone/>
              <a:defRPr sz="1540">
                <a:solidFill>
                  <a:schemeClr val="tx1">
                    <a:tint val="75000"/>
                  </a:schemeClr>
                </a:solidFill>
              </a:defRPr>
            </a:lvl6pPr>
            <a:lvl7pPr marL="2639037" indent="0">
              <a:buNone/>
              <a:defRPr sz="1540">
                <a:solidFill>
                  <a:schemeClr val="tx1">
                    <a:tint val="75000"/>
                  </a:schemeClr>
                </a:solidFill>
              </a:defRPr>
            </a:lvl7pPr>
            <a:lvl8pPr marL="3078878" indent="0">
              <a:buNone/>
              <a:defRPr sz="1540">
                <a:solidFill>
                  <a:schemeClr val="tx1">
                    <a:tint val="75000"/>
                  </a:schemeClr>
                </a:solidFill>
              </a:defRPr>
            </a:lvl8pPr>
            <a:lvl9pPr marL="3518716" indent="0">
              <a:buNone/>
              <a:defRPr sz="154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416923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Blue - 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112155872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White -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8" name="Rectangle 7"/>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1" name="Rectangle 10"/>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6653105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lue - Centered Title and Content">
    <p:bg>
      <p:bgPr>
        <a:solidFill>
          <a:schemeClr val="tx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2" y="1538539"/>
            <a:ext cx="10515600" cy="46921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7" name="Title 1"/>
          <p:cNvSpPr>
            <a:spLocks noGrp="1"/>
          </p:cNvSpPr>
          <p:nvPr>
            <p:ph type="ctrTitle" hasCustomPrompt="1"/>
          </p:nvPr>
        </p:nvSpPr>
        <p:spPr>
          <a:xfrm>
            <a:off x="1456840" y="287076"/>
            <a:ext cx="9329979" cy="582979"/>
          </a:xfrm>
        </p:spPr>
        <p:txBody>
          <a:bodyPr anchor="b">
            <a:normAutofit/>
          </a:bodyPr>
          <a:lstStyle>
            <a:lvl1pPr algn="ctr">
              <a:defRPr sz="3656" b="0" baseline="0">
                <a:solidFill>
                  <a:schemeClr val="bg1"/>
                </a:solidFill>
              </a:defRPr>
            </a:lvl1pPr>
          </a:lstStyle>
          <a:p>
            <a:r>
              <a:rPr lang="en-US" dirty="0"/>
              <a:t>Centered Slide Title</a:t>
            </a:r>
          </a:p>
        </p:txBody>
      </p:sp>
      <p:sp>
        <p:nvSpPr>
          <p:cNvPr id="8" name="Subtitle 2"/>
          <p:cNvSpPr>
            <a:spLocks noGrp="1"/>
          </p:cNvSpPr>
          <p:nvPr>
            <p:ph type="subTitle" idx="10" hasCustomPrompt="1"/>
          </p:nvPr>
        </p:nvSpPr>
        <p:spPr>
          <a:xfrm>
            <a:off x="1524000" y="830509"/>
            <a:ext cx="9144000" cy="435270"/>
          </a:xfrm>
        </p:spPr>
        <p:txBody>
          <a:bodyPr>
            <a:normAutofit/>
          </a:bodyPr>
          <a:lstStyle>
            <a:lvl1pPr marL="0" indent="0" algn="ctr">
              <a:buNone/>
              <a:defRPr sz="1924">
                <a:solidFill>
                  <a:schemeClr val="accent3"/>
                </a:solidFill>
              </a:defRPr>
            </a:lvl1pPr>
            <a:lvl2pPr marL="439840" indent="0" algn="ctr">
              <a:buNone/>
              <a:defRPr sz="1924"/>
            </a:lvl2pPr>
            <a:lvl3pPr marL="879678" indent="0" algn="ctr">
              <a:buNone/>
              <a:defRPr sz="1731"/>
            </a:lvl3pPr>
            <a:lvl4pPr marL="1319519" indent="0" algn="ctr">
              <a:buNone/>
              <a:defRPr sz="1540"/>
            </a:lvl4pPr>
            <a:lvl5pPr marL="1759358" indent="0" algn="ctr">
              <a:buNone/>
              <a:defRPr sz="1540"/>
            </a:lvl5pPr>
            <a:lvl6pPr marL="2199198" indent="0" algn="ctr">
              <a:buNone/>
              <a:defRPr sz="1540"/>
            </a:lvl6pPr>
            <a:lvl7pPr marL="2639037" indent="0" algn="ctr">
              <a:buNone/>
              <a:defRPr sz="1540"/>
            </a:lvl7pPr>
            <a:lvl8pPr marL="3078878" indent="0" algn="ctr">
              <a:buNone/>
              <a:defRPr sz="1540"/>
            </a:lvl8pPr>
            <a:lvl9pPr marL="3518716" indent="0" algn="ctr">
              <a:buNone/>
              <a:defRPr sz="1540"/>
            </a:lvl9pPr>
          </a:lstStyle>
          <a:p>
            <a:r>
              <a:rPr lang="en-US" dirty="0"/>
              <a:t>Subtitle if Needed</a:t>
            </a:r>
          </a:p>
        </p:txBody>
      </p:sp>
      <p:sp>
        <p:nvSpPr>
          <p:cNvPr id="9" name="Shape 44"/>
          <p:cNvSpPr/>
          <p:nvPr userDrawn="1"/>
        </p:nvSpPr>
        <p:spPr>
          <a:xfrm>
            <a:off x="5777685" y="1255140"/>
            <a:ext cx="636634" cy="59953"/>
          </a:xfrm>
          <a:prstGeom prst="rect">
            <a:avLst/>
          </a:prstGeom>
          <a:solidFill>
            <a:schemeClr val="accent1"/>
          </a:solidFill>
          <a:ln>
            <a:noFill/>
          </a:ln>
        </p:spPr>
        <p:txBody>
          <a:bodyPr lIns="87956" tIns="43966" rIns="87956" bIns="43966" anchor="ctr" anchorCtr="0">
            <a:noAutofit/>
          </a:bodyPr>
          <a:lstStyle/>
          <a:p>
            <a:pPr marL="0" marR="0" lvl="0" indent="0" algn="ctr" rtl="0">
              <a:spcBef>
                <a:spcPts val="0"/>
              </a:spcBef>
              <a:buNone/>
            </a:pPr>
            <a:endParaRPr sz="3464">
              <a:solidFill>
                <a:schemeClr val="accent1"/>
              </a:solidFill>
              <a:latin typeface="Open Sans Regular" charset="0"/>
              <a:ea typeface="Open Sans Regular" charset="0"/>
              <a:cs typeface="Open Sans Regular" charset="0"/>
              <a:sym typeface="Lato"/>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129694901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White - Centered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8" name="Rectangle 7"/>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1" name="Title 1"/>
          <p:cNvSpPr>
            <a:spLocks noGrp="1"/>
          </p:cNvSpPr>
          <p:nvPr>
            <p:ph type="ctrTitle" hasCustomPrompt="1"/>
          </p:nvPr>
        </p:nvSpPr>
        <p:spPr>
          <a:xfrm>
            <a:off x="1456840" y="287076"/>
            <a:ext cx="9329979" cy="582979"/>
          </a:xfrm>
        </p:spPr>
        <p:txBody>
          <a:bodyPr anchor="b">
            <a:normAutofit/>
          </a:bodyPr>
          <a:lstStyle>
            <a:lvl1pPr algn="ctr">
              <a:defRPr sz="3656" b="0" baseline="0">
                <a:solidFill>
                  <a:schemeClr val="tx2"/>
                </a:solidFill>
              </a:defRPr>
            </a:lvl1pPr>
          </a:lstStyle>
          <a:p>
            <a:r>
              <a:rPr lang="en-US" dirty="0"/>
              <a:t>Centered Slide Title</a:t>
            </a:r>
          </a:p>
        </p:txBody>
      </p:sp>
      <p:sp>
        <p:nvSpPr>
          <p:cNvPr id="12" name="Subtitle 2"/>
          <p:cNvSpPr>
            <a:spLocks noGrp="1"/>
          </p:cNvSpPr>
          <p:nvPr>
            <p:ph type="subTitle" idx="10" hasCustomPrompt="1"/>
          </p:nvPr>
        </p:nvSpPr>
        <p:spPr>
          <a:xfrm>
            <a:off x="1524000" y="830509"/>
            <a:ext cx="9144000" cy="435270"/>
          </a:xfrm>
        </p:spPr>
        <p:txBody>
          <a:bodyPr>
            <a:normAutofit/>
          </a:bodyPr>
          <a:lstStyle>
            <a:lvl1pPr marL="0" indent="0" algn="ctr">
              <a:buNone/>
              <a:defRPr sz="1924">
                <a:solidFill>
                  <a:schemeClr val="accent6"/>
                </a:solidFill>
              </a:defRPr>
            </a:lvl1pPr>
            <a:lvl2pPr marL="439840" indent="0" algn="ctr">
              <a:buNone/>
              <a:defRPr sz="1924"/>
            </a:lvl2pPr>
            <a:lvl3pPr marL="879678" indent="0" algn="ctr">
              <a:buNone/>
              <a:defRPr sz="1731"/>
            </a:lvl3pPr>
            <a:lvl4pPr marL="1319519" indent="0" algn="ctr">
              <a:buNone/>
              <a:defRPr sz="1540"/>
            </a:lvl4pPr>
            <a:lvl5pPr marL="1759358" indent="0" algn="ctr">
              <a:buNone/>
              <a:defRPr sz="1540"/>
            </a:lvl5pPr>
            <a:lvl6pPr marL="2199198" indent="0" algn="ctr">
              <a:buNone/>
              <a:defRPr sz="1540"/>
            </a:lvl6pPr>
            <a:lvl7pPr marL="2639037" indent="0" algn="ctr">
              <a:buNone/>
              <a:defRPr sz="1540"/>
            </a:lvl7pPr>
            <a:lvl8pPr marL="3078878" indent="0" algn="ctr">
              <a:buNone/>
              <a:defRPr sz="1540"/>
            </a:lvl8pPr>
            <a:lvl9pPr marL="3518716" indent="0" algn="ctr">
              <a:buNone/>
              <a:defRPr sz="1540"/>
            </a:lvl9pPr>
          </a:lstStyle>
          <a:p>
            <a:r>
              <a:rPr lang="en-US" dirty="0"/>
              <a:t>Subtitle if Needed</a:t>
            </a:r>
          </a:p>
        </p:txBody>
      </p:sp>
      <p:sp>
        <p:nvSpPr>
          <p:cNvPr id="13" name="Shape 44"/>
          <p:cNvSpPr/>
          <p:nvPr userDrawn="1"/>
        </p:nvSpPr>
        <p:spPr>
          <a:xfrm>
            <a:off x="5777685" y="1255140"/>
            <a:ext cx="636634" cy="59953"/>
          </a:xfrm>
          <a:prstGeom prst="rect">
            <a:avLst/>
          </a:prstGeom>
          <a:solidFill>
            <a:schemeClr val="accent1"/>
          </a:solidFill>
          <a:ln>
            <a:noFill/>
          </a:ln>
        </p:spPr>
        <p:txBody>
          <a:bodyPr lIns="87956" tIns="43966" rIns="87956" bIns="43966" anchor="ctr" anchorCtr="0">
            <a:noAutofit/>
          </a:bodyPr>
          <a:lstStyle/>
          <a:p>
            <a:pPr marL="0" marR="0" lvl="0" indent="0" algn="ctr" rtl="0">
              <a:spcBef>
                <a:spcPts val="0"/>
              </a:spcBef>
              <a:buNone/>
            </a:pPr>
            <a:endParaRPr sz="3464">
              <a:solidFill>
                <a:schemeClr val="accent1"/>
              </a:solidFill>
              <a:latin typeface="Open Sans Regular" charset="0"/>
              <a:ea typeface="Open Sans Regular" charset="0"/>
              <a:cs typeface="Open Sans Regular" charset="0"/>
              <a:sym typeface="Lato"/>
            </a:endParaRPr>
          </a:p>
        </p:txBody>
      </p:sp>
      <p:sp>
        <p:nvSpPr>
          <p:cNvPr id="16" name="Rectangle 15"/>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31556683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Blue 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2" y="365125"/>
            <a:ext cx="10515600" cy="889517"/>
          </a:xfrm>
        </p:spPr>
        <p:txBody>
          <a:bodyPr/>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262098"/>
            <a:ext cx="5181600" cy="475593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62097"/>
            <a:ext cx="5181600" cy="475593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28587568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White Two Content">
    <p:spTree>
      <p:nvGrpSpPr>
        <p:cNvPr id="1" name=""/>
        <p:cNvGrpSpPr/>
        <p:nvPr/>
      </p:nvGrpSpPr>
      <p:grpSpPr>
        <a:xfrm>
          <a:off x="0" y="0"/>
          <a:ext cx="0" cy="0"/>
          <a:chOff x="0" y="0"/>
          <a:chExt cx="0" cy="0"/>
        </a:xfrm>
      </p:grpSpPr>
      <p:sp>
        <p:nvSpPr>
          <p:cNvPr id="8" name="Rectangle 7"/>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9" name="Rectangle 8"/>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2" name="Rectangle 11"/>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
        <p:nvSpPr>
          <p:cNvPr id="17" name="Title 1"/>
          <p:cNvSpPr>
            <a:spLocks noGrp="1"/>
          </p:cNvSpPr>
          <p:nvPr>
            <p:ph type="title"/>
          </p:nvPr>
        </p:nvSpPr>
        <p:spPr>
          <a:xfrm>
            <a:off x="838202" y="365125"/>
            <a:ext cx="10515600" cy="889517"/>
          </a:xfrm>
        </p:spPr>
        <p:txBody>
          <a:bodyPr/>
          <a:lstStyle>
            <a:lvl1pPr>
              <a:defRPr>
                <a:solidFill>
                  <a:schemeClr val="tx2"/>
                </a:solidFill>
              </a:defRPr>
            </a:lvl1pPr>
          </a:lstStyle>
          <a:p>
            <a:r>
              <a:rPr lang="en-US" dirty="0"/>
              <a:t>Click to edit Master title style</a:t>
            </a:r>
          </a:p>
        </p:txBody>
      </p:sp>
      <p:sp>
        <p:nvSpPr>
          <p:cNvPr id="18" name="Content Placeholder 2"/>
          <p:cNvSpPr>
            <a:spLocks noGrp="1"/>
          </p:cNvSpPr>
          <p:nvPr>
            <p:ph sz="half" idx="1"/>
          </p:nvPr>
        </p:nvSpPr>
        <p:spPr>
          <a:xfrm>
            <a:off x="838200" y="1262098"/>
            <a:ext cx="5181600" cy="47559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p:cNvSpPr>
            <a:spLocks noGrp="1"/>
          </p:cNvSpPr>
          <p:nvPr>
            <p:ph sz="half" idx="2"/>
          </p:nvPr>
        </p:nvSpPr>
        <p:spPr>
          <a:xfrm>
            <a:off x="6172200" y="1262097"/>
            <a:ext cx="5181600" cy="475593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927856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lue Comparison">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90" y="1254644"/>
            <a:ext cx="5157787" cy="568842"/>
          </a:xfrm>
        </p:spPr>
        <p:txBody>
          <a:bodyPr anchor="b"/>
          <a:lstStyle>
            <a:lvl1pPr marL="0" indent="0">
              <a:buNone/>
              <a:defRPr sz="2309" b="1">
                <a:solidFill>
                  <a:schemeClr val="accent1"/>
                </a:solidFill>
              </a:defRPr>
            </a:lvl1pPr>
            <a:lvl2pPr marL="439840" indent="0">
              <a:buNone/>
              <a:defRPr sz="1924" b="1"/>
            </a:lvl2pPr>
            <a:lvl3pPr marL="879678" indent="0">
              <a:buNone/>
              <a:defRPr sz="1731" b="1"/>
            </a:lvl3pPr>
            <a:lvl4pPr marL="1319519" indent="0">
              <a:buNone/>
              <a:defRPr sz="1540" b="1"/>
            </a:lvl4pPr>
            <a:lvl5pPr marL="1759358" indent="0">
              <a:buNone/>
              <a:defRPr sz="1540" b="1"/>
            </a:lvl5pPr>
            <a:lvl6pPr marL="2199198" indent="0">
              <a:buNone/>
              <a:defRPr sz="1540" b="1"/>
            </a:lvl6pPr>
            <a:lvl7pPr marL="2639037" indent="0">
              <a:buNone/>
              <a:defRPr sz="1540" b="1"/>
            </a:lvl7pPr>
            <a:lvl8pPr marL="3078878" indent="0">
              <a:buNone/>
              <a:defRPr sz="1540" b="1"/>
            </a:lvl8pPr>
            <a:lvl9pPr marL="3518716" indent="0">
              <a:buNone/>
              <a:defRPr sz="1540" b="1"/>
            </a:lvl9pPr>
          </a:lstStyle>
          <a:p>
            <a:pPr lvl="0"/>
            <a:r>
              <a:rPr lang="en-US"/>
              <a:t>Click to edit Master text styles</a:t>
            </a:r>
          </a:p>
        </p:txBody>
      </p:sp>
      <p:sp>
        <p:nvSpPr>
          <p:cNvPr id="4" name="Content Placeholder 3"/>
          <p:cNvSpPr>
            <a:spLocks noGrp="1"/>
          </p:cNvSpPr>
          <p:nvPr>
            <p:ph sz="half" idx="2"/>
          </p:nvPr>
        </p:nvSpPr>
        <p:spPr>
          <a:xfrm>
            <a:off x="839790" y="1813959"/>
            <a:ext cx="5157787" cy="41934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254643"/>
            <a:ext cx="5183188" cy="559317"/>
          </a:xfrm>
        </p:spPr>
        <p:txBody>
          <a:bodyPr anchor="b"/>
          <a:lstStyle>
            <a:lvl1pPr marL="0" indent="0">
              <a:buNone/>
              <a:defRPr sz="2309" b="1">
                <a:solidFill>
                  <a:schemeClr val="accent1"/>
                </a:solidFill>
              </a:defRPr>
            </a:lvl1pPr>
            <a:lvl2pPr marL="439840" indent="0">
              <a:buNone/>
              <a:defRPr sz="1924" b="1"/>
            </a:lvl2pPr>
            <a:lvl3pPr marL="879678" indent="0">
              <a:buNone/>
              <a:defRPr sz="1731" b="1"/>
            </a:lvl3pPr>
            <a:lvl4pPr marL="1319519" indent="0">
              <a:buNone/>
              <a:defRPr sz="1540" b="1"/>
            </a:lvl4pPr>
            <a:lvl5pPr marL="1759358" indent="0">
              <a:buNone/>
              <a:defRPr sz="1540" b="1"/>
            </a:lvl5pPr>
            <a:lvl6pPr marL="2199198" indent="0">
              <a:buNone/>
              <a:defRPr sz="1540" b="1"/>
            </a:lvl6pPr>
            <a:lvl7pPr marL="2639037" indent="0">
              <a:buNone/>
              <a:defRPr sz="1540" b="1"/>
            </a:lvl7pPr>
            <a:lvl8pPr marL="3078878" indent="0">
              <a:buNone/>
              <a:defRPr sz="1540" b="1"/>
            </a:lvl8pPr>
            <a:lvl9pPr marL="3518716" indent="0">
              <a:buNone/>
              <a:defRPr sz="1540" b="1"/>
            </a:lvl9pPr>
          </a:lstStyle>
          <a:p>
            <a:pPr lvl="0"/>
            <a:r>
              <a:rPr lang="en-US"/>
              <a:t>Click to edit Master text styles</a:t>
            </a:r>
          </a:p>
        </p:txBody>
      </p:sp>
      <p:sp>
        <p:nvSpPr>
          <p:cNvPr id="6" name="Content Placeholder 5"/>
          <p:cNvSpPr>
            <a:spLocks noGrp="1"/>
          </p:cNvSpPr>
          <p:nvPr>
            <p:ph sz="quarter" idx="4"/>
          </p:nvPr>
        </p:nvSpPr>
        <p:spPr>
          <a:xfrm>
            <a:off x="6172200" y="1813959"/>
            <a:ext cx="5183188" cy="41934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
        <p:nvSpPr>
          <p:cNvPr id="10" name="Title 1"/>
          <p:cNvSpPr>
            <a:spLocks noGrp="1"/>
          </p:cNvSpPr>
          <p:nvPr>
            <p:ph type="title"/>
          </p:nvPr>
        </p:nvSpPr>
        <p:spPr>
          <a:xfrm>
            <a:off x="838202" y="365125"/>
            <a:ext cx="10515600" cy="889517"/>
          </a:xfrm>
        </p:spPr>
        <p:txBody>
          <a:bodyPr/>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209606411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White Comparison">
    <p:spTree>
      <p:nvGrpSpPr>
        <p:cNvPr id="1" name=""/>
        <p:cNvGrpSpPr/>
        <p:nvPr/>
      </p:nvGrpSpPr>
      <p:grpSpPr>
        <a:xfrm>
          <a:off x="0" y="0"/>
          <a:ext cx="0" cy="0"/>
          <a:chOff x="0" y="0"/>
          <a:chExt cx="0" cy="0"/>
        </a:xfrm>
      </p:grpSpPr>
      <p:sp>
        <p:nvSpPr>
          <p:cNvPr id="10" name="Rectangle 9"/>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11" name="Rectangle 10"/>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4" name="Rectangle 13"/>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
        <p:nvSpPr>
          <p:cNvPr id="16" name="Text Placeholder 2"/>
          <p:cNvSpPr>
            <a:spLocks noGrp="1"/>
          </p:cNvSpPr>
          <p:nvPr>
            <p:ph type="body" idx="1"/>
          </p:nvPr>
        </p:nvSpPr>
        <p:spPr>
          <a:xfrm>
            <a:off x="839790" y="1254644"/>
            <a:ext cx="5157787" cy="568842"/>
          </a:xfrm>
        </p:spPr>
        <p:txBody>
          <a:bodyPr anchor="b"/>
          <a:lstStyle>
            <a:lvl1pPr marL="0" indent="0">
              <a:buNone/>
              <a:defRPr sz="2309" b="1">
                <a:solidFill>
                  <a:schemeClr val="accent3"/>
                </a:solidFill>
              </a:defRPr>
            </a:lvl1pPr>
            <a:lvl2pPr marL="439840" indent="0">
              <a:buNone/>
              <a:defRPr sz="1924" b="1"/>
            </a:lvl2pPr>
            <a:lvl3pPr marL="879678" indent="0">
              <a:buNone/>
              <a:defRPr sz="1731" b="1"/>
            </a:lvl3pPr>
            <a:lvl4pPr marL="1319519" indent="0">
              <a:buNone/>
              <a:defRPr sz="1540" b="1"/>
            </a:lvl4pPr>
            <a:lvl5pPr marL="1759358" indent="0">
              <a:buNone/>
              <a:defRPr sz="1540" b="1"/>
            </a:lvl5pPr>
            <a:lvl6pPr marL="2199198" indent="0">
              <a:buNone/>
              <a:defRPr sz="1540" b="1"/>
            </a:lvl6pPr>
            <a:lvl7pPr marL="2639037" indent="0">
              <a:buNone/>
              <a:defRPr sz="1540" b="1"/>
            </a:lvl7pPr>
            <a:lvl8pPr marL="3078878" indent="0">
              <a:buNone/>
              <a:defRPr sz="1540" b="1"/>
            </a:lvl8pPr>
            <a:lvl9pPr marL="3518716" indent="0">
              <a:buNone/>
              <a:defRPr sz="1540" b="1"/>
            </a:lvl9pPr>
          </a:lstStyle>
          <a:p>
            <a:pPr lvl="0"/>
            <a:r>
              <a:rPr lang="en-US" dirty="0"/>
              <a:t>Click to edit Master text styles</a:t>
            </a:r>
          </a:p>
        </p:txBody>
      </p:sp>
      <p:sp>
        <p:nvSpPr>
          <p:cNvPr id="17" name="Content Placeholder 3"/>
          <p:cNvSpPr>
            <a:spLocks noGrp="1"/>
          </p:cNvSpPr>
          <p:nvPr>
            <p:ph sz="half" idx="2"/>
          </p:nvPr>
        </p:nvSpPr>
        <p:spPr>
          <a:xfrm>
            <a:off x="839790" y="1813959"/>
            <a:ext cx="5157787" cy="419343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p:cNvSpPr>
            <a:spLocks noGrp="1"/>
          </p:cNvSpPr>
          <p:nvPr>
            <p:ph type="body" sz="quarter" idx="3"/>
          </p:nvPr>
        </p:nvSpPr>
        <p:spPr>
          <a:xfrm>
            <a:off x="6172200" y="1254643"/>
            <a:ext cx="5183188" cy="559317"/>
          </a:xfrm>
        </p:spPr>
        <p:txBody>
          <a:bodyPr anchor="b"/>
          <a:lstStyle>
            <a:lvl1pPr marL="0" indent="0">
              <a:buNone/>
              <a:defRPr sz="2309" b="1">
                <a:solidFill>
                  <a:schemeClr val="accent3"/>
                </a:solidFill>
              </a:defRPr>
            </a:lvl1pPr>
            <a:lvl2pPr marL="439840" indent="0">
              <a:buNone/>
              <a:defRPr sz="1924" b="1"/>
            </a:lvl2pPr>
            <a:lvl3pPr marL="879678" indent="0">
              <a:buNone/>
              <a:defRPr sz="1731" b="1"/>
            </a:lvl3pPr>
            <a:lvl4pPr marL="1319519" indent="0">
              <a:buNone/>
              <a:defRPr sz="1540" b="1"/>
            </a:lvl4pPr>
            <a:lvl5pPr marL="1759358" indent="0">
              <a:buNone/>
              <a:defRPr sz="1540" b="1"/>
            </a:lvl5pPr>
            <a:lvl6pPr marL="2199198" indent="0">
              <a:buNone/>
              <a:defRPr sz="1540" b="1"/>
            </a:lvl6pPr>
            <a:lvl7pPr marL="2639037" indent="0">
              <a:buNone/>
              <a:defRPr sz="1540" b="1"/>
            </a:lvl7pPr>
            <a:lvl8pPr marL="3078878" indent="0">
              <a:buNone/>
              <a:defRPr sz="1540" b="1"/>
            </a:lvl8pPr>
            <a:lvl9pPr marL="3518716" indent="0">
              <a:buNone/>
              <a:defRPr sz="1540" b="1"/>
            </a:lvl9pPr>
          </a:lstStyle>
          <a:p>
            <a:pPr lvl="0"/>
            <a:r>
              <a:rPr lang="en-US" dirty="0"/>
              <a:t>Click to edit Master text styles</a:t>
            </a:r>
          </a:p>
        </p:txBody>
      </p:sp>
      <p:sp>
        <p:nvSpPr>
          <p:cNvPr id="19" name="Content Placeholder 5"/>
          <p:cNvSpPr>
            <a:spLocks noGrp="1"/>
          </p:cNvSpPr>
          <p:nvPr>
            <p:ph sz="quarter" idx="4"/>
          </p:nvPr>
        </p:nvSpPr>
        <p:spPr>
          <a:xfrm>
            <a:off x="6172200" y="1813959"/>
            <a:ext cx="5183188" cy="419343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itle 1"/>
          <p:cNvSpPr>
            <a:spLocks noGrp="1"/>
          </p:cNvSpPr>
          <p:nvPr>
            <p:ph type="title"/>
          </p:nvPr>
        </p:nvSpPr>
        <p:spPr>
          <a:xfrm>
            <a:off x="838202" y="365125"/>
            <a:ext cx="10515600" cy="889517"/>
          </a:xfrm>
        </p:spPr>
        <p:txBody>
          <a:bodyPr/>
          <a:lstStyle>
            <a:lvl1pPr>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24616140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Blue Content with Captio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999641"/>
          </a:xfrm>
        </p:spPr>
        <p:txBody>
          <a:bodyPr anchor="b"/>
          <a:lstStyle>
            <a:lvl1pPr>
              <a:defRPr sz="3078">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457203"/>
            <a:ext cx="6172200" cy="5403850"/>
          </a:xfrm>
        </p:spPr>
        <p:txBody>
          <a:bodyPr/>
          <a:lstStyle>
            <a:lvl1pPr>
              <a:defRPr sz="3078">
                <a:solidFill>
                  <a:schemeClr val="bg1"/>
                </a:solidFill>
              </a:defRPr>
            </a:lvl1pPr>
            <a:lvl2pPr>
              <a:defRPr sz="2694">
                <a:solidFill>
                  <a:schemeClr val="bg1"/>
                </a:solidFill>
              </a:defRPr>
            </a:lvl2pPr>
            <a:lvl3pPr>
              <a:defRPr sz="2309">
                <a:solidFill>
                  <a:schemeClr val="bg1"/>
                </a:solidFill>
              </a:defRPr>
            </a:lvl3pPr>
            <a:lvl4pPr>
              <a:defRPr sz="1924">
                <a:solidFill>
                  <a:schemeClr val="bg1"/>
                </a:solidFill>
              </a:defRPr>
            </a:lvl4pPr>
            <a:lvl5pPr>
              <a:defRPr sz="1924">
                <a:solidFill>
                  <a:schemeClr val="bg1"/>
                </a:solidFill>
              </a:defRPr>
            </a:lvl5pPr>
            <a:lvl6pPr>
              <a:defRPr sz="1924"/>
            </a:lvl6pPr>
            <a:lvl7pPr>
              <a:defRPr sz="1924"/>
            </a:lvl7pPr>
            <a:lvl8pPr>
              <a:defRPr sz="1924"/>
            </a:lvl8pPr>
            <a:lvl9pPr>
              <a:defRPr sz="19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1456841"/>
            <a:ext cx="3932237" cy="4412147"/>
          </a:xfrm>
        </p:spPr>
        <p:txBody>
          <a:bodyPr/>
          <a:lstStyle>
            <a:lvl1pPr marL="0" indent="0">
              <a:buNone/>
              <a:defRPr sz="1540">
                <a:solidFill>
                  <a:schemeClr val="bg1"/>
                </a:solidFill>
              </a:defRPr>
            </a:lvl1pPr>
            <a:lvl2pPr marL="439840" indent="0">
              <a:buNone/>
              <a:defRPr sz="1347"/>
            </a:lvl2pPr>
            <a:lvl3pPr marL="879678" indent="0">
              <a:buNone/>
              <a:defRPr sz="1155"/>
            </a:lvl3pPr>
            <a:lvl4pPr marL="1319519" indent="0">
              <a:buNone/>
              <a:defRPr sz="962"/>
            </a:lvl4pPr>
            <a:lvl5pPr marL="1759358" indent="0">
              <a:buNone/>
              <a:defRPr sz="962"/>
            </a:lvl5pPr>
            <a:lvl6pPr marL="2199198" indent="0">
              <a:buNone/>
              <a:defRPr sz="962"/>
            </a:lvl6pPr>
            <a:lvl7pPr marL="2639037" indent="0">
              <a:buNone/>
              <a:defRPr sz="962"/>
            </a:lvl7pPr>
            <a:lvl8pPr marL="3078878" indent="0">
              <a:buNone/>
              <a:defRPr sz="962"/>
            </a:lvl8pPr>
            <a:lvl9pPr marL="3518716" indent="0">
              <a:buNone/>
              <a:defRPr sz="962"/>
            </a:lvl9pPr>
          </a:lstStyle>
          <a:p>
            <a:pPr lvl="0"/>
            <a:r>
              <a:rPr lang="en-US"/>
              <a:t>Click to edit Master text styles</a:t>
            </a:r>
          </a:p>
        </p:txBody>
      </p:sp>
      <p:sp>
        <p:nvSpPr>
          <p:cNvPr id="13" name="Rectangle 12"/>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340176292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Whi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999641"/>
          </a:xfrm>
        </p:spPr>
        <p:txBody>
          <a:bodyPr anchor="b"/>
          <a:lstStyle>
            <a:lvl1pPr>
              <a:defRPr sz="3078">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457203"/>
            <a:ext cx="6172200" cy="5403850"/>
          </a:xfrm>
        </p:spPr>
        <p:txBody>
          <a:bodyPr/>
          <a:lstStyle>
            <a:lvl1pPr>
              <a:defRPr sz="3078"/>
            </a:lvl1pPr>
            <a:lvl2pPr>
              <a:defRPr sz="2694"/>
            </a:lvl2pPr>
            <a:lvl3pPr>
              <a:defRPr sz="2309"/>
            </a:lvl3pPr>
            <a:lvl4pPr>
              <a:defRPr sz="1924"/>
            </a:lvl4pPr>
            <a:lvl5pPr>
              <a:defRPr sz="1924"/>
            </a:lvl5pPr>
            <a:lvl6pPr>
              <a:defRPr sz="1924"/>
            </a:lvl6pPr>
            <a:lvl7pPr>
              <a:defRPr sz="1924"/>
            </a:lvl7pPr>
            <a:lvl8pPr>
              <a:defRPr sz="1924"/>
            </a:lvl8pPr>
            <a:lvl9pPr>
              <a:defRPr sz="19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1456841"/>
            <a:ext cx="3932237" cy="4412147"/>
          </a:xfrm>
        </p:spPr>
        <p:txBody>
          <a:bodyPr/>
          <a:lstStyle>
            <a:lvl1pPr marL="0" indent="0">
              <a:buNone/>
              <a:defRPr sz="1540"/>
            </a:lvl1pPr>
            <a:lvl2pPr marL="439840" indent="0">
              <a:buNone/>
              <a:defRPr sz="1347"/>
            </a:lvl2pPr>
            <a:lvl3pPr marL="879678" indent="0">
              <a:buNone/>
              <a:defRPr sz="1155"/>
            </a:lvl3pPr>
            <a:lvl4pPr marL="1319519" indent="0">
              <a:buNone/>
              <a:defRPr sz="962"/>
            </a:lvl4pPr>
            <a:lvl5pPr marL="1759358" indent="0">
              <a:buNone/>
              <a:defRPr sz="962"/>
            </a:lvl5pPr>
            <a:lvl6pPr marL="2199198" indent="0">
              <a:buNone/>
              <a:defRPr sz="962"/>
            </a:lvl6pPr>
            <a:lvl7pPr marL="2639037" indent="0">
              <a:buNone/>
              <a:defRPr sz="962"/>
            </a:lvl7pPr>
            <a:lvl8pPr marL="3078878" indent="0">
              <a:buNone/>
              <a:defRPr sz="962"/>
            </a:lvl8pPr>
            <a:lvl9pPr marL="3518716" indent="0">
              <a:buNone/>
              <a:defRPr sz="962"/>
            </a:lvl9pPr>
          </a:lstStyle>
          <a:p>
            <a:pPr lvl="0"/>
            <a:r>
              <a:rPr lang="en-US"/>
              <a:t>Click to edit Master text styles</a:t>
            </a:r>
          </a:p>
        </p:txBody>
      </p:sp>
      <p:sp>
        <p:nvSpPr>
          <p:cNvPr id="8" name="Rectangle 7"/>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9" name="Rectangle 8"/>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2" name="Rectangle 11"/>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42438903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lue Picture with Caption">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01898" y="2"/>
            <a:ext cx="6690102" cy="6857999"/>
          </a:xfrm>
        </p:spPr>
        <p:txBody>
          <a:bodyPr/>
          <a:lstStyle>
            <a:lvl1pPr marL="0" indent="0">
              <a:buNone/>
              <a:defRPr sz="3078">
                <a:solidFill>
                  <a:schemeClr val="bg1"/>
                </a:solidFill>
              </a:defRPr>
            </a:lvl1pPr>
            <a:lvl2pPr marL="439840" indent="0">
              <a:buNone/>
              <a:defRPr sz="2694"/>
            </a:lvl2pPr>
            <a:lvl3pPr marL="879678" indent="0">
              <a:buNone/>
              <a:defRPr sz="2309"/>
            </a:lvl3pPr>
            <a:lvl4pPr marL="1319519" indent="0">
              <a:buNone/>
              <a:defRPr sz="1924"/>
            </a:lvl4pPr>
            <a:lvl5pPr marL="1759358" indent="0">
              <a:buNone/>
              <a:defRPr sz="1924"/>
            </a:lvl5pPr>
            <a:lvl6pPr marL="2199198" indent="0">
              <a:buNone/>
              <a:defRPr sz="1924"/>
            </a:lvl6pPr>
            <a:lvl7pPr marL="2639037" indent="0">
              <a:buNone/>
              <a:defRPr sz="1924"/>
            </a:lvl7pPr>
            <a:lvl8pPr marL="3078878" indent="0">
              <a:buNone/>
              <a:defRPr sz="1924"/>
            </a:lvl8pPr>
            <a:lvl9pPr marL="3518716" indent="0">
              <a:buNone/>
              <a:defRPr sz="1924"/>
            </a:lvl9pPr>
          </a:lstStyle>
          <a:p>
            <a:r>
              <a:rPr lang="en-US"/>
              <a:t>Drag picture to placeholder or click icon to add</a:t>
            </a:r>
          </a:p>
        </p:txBody>
      </p:sp>
      <p:sp>
        <p:nvSpPr>
          <p:cNvPr id="12" name="Title 1"/>
          <p:cNvSpPr>
            <a:spLocks noGrp="1"/>
          </p:cNvSpPr>
          <p:nvPr>
            <p:ph type="title"/>
          </p:nvPr>
        </p:nvSpPr>
        <p:spPr>
          <a:xfrm>
            <a:off x="839790" y="457200"/>
            <a:ext cx="3932237" cy="999641"/>
          </a:xfrm>
        </p:spPr>
        <p:txBody>
          <a:bodyPr anchor="b"/>
          <a:lstStyle>
            <a:lvl1pPr>
              <a:defRPr sz="3078">
                <a:solidFill>
                  <a:schemeClr val="accent3"/>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839790" y="1456841"/>
            <a:ext cx="3932237" cy="4412147"/>
          </a:xfrm>
        </p:spPr>
        <p:txBody>
          <a:bodyPr/>
          <a:lstStyle>
            <a:lvl1pPr marL="0" indent="0">
              <a:buNone/>
              <a:defRPr sz="1540">
                <a:solidFill>
                  <a:schemeClr val="bg1"/>
                </a:solidFill>
              </a:defRPr>
            </a:lvl1pPr>
            <a:lvl2pPr marL="439840" indent="0">
              <a:buNone/>
              <a:defRPr sz="1347"/>
            </a:lvl2pPr>
            <a:lvl3pPr marL="879678" indent="0">
              <a:buNone/>
              <a:defRPr sz="1155"/>
            </a:lvl3pPr>
            <a:lvl4pPr marL="1319519" indent="0">
              <a:buNone/>
              <a:defRPr sz="962"/>
            </a:lvl4pPr>
            <a:lvl5pPr marL="1759358" indent="0">
              <a:buNone/>
              <a:defRPr sz="962"/>
            </a:lvl5pPr>
            <a:lvl6pPr marL="2199198" indent="0">
              <a:buNone/>
              <a:defRPr sz="962"/>
            </a:lvl6pPr>
            <a:lvl7pPr marL="2639037" indent="0">
              <a:buNone/>
              <a:defRPr sz="962"/>
            </a:lvl7pPr>
            <a:lvl8pPr marL="3078878" indent="0">
              <a:buNone/>
              <a:defRPr sz="962"/>
            </a:lvl8pPr>
            <a:lvl9pPr marL="3518716" indent="0">
              <a:buNone/>
              <a:defRPr sz="962"/>
            </a:lvl9pPr>
          </a:lstStyle>
          <a:p>
            <a:pPr lvl="0"/>
            <a:r>
              <a:rPr lang="en-US"/>
              <a:t>Click to edit Master text styles</a:t>
            </a:r>
          </a:p>
        </p:txBody>
      </p:sp>
      <p:sp>
        <p:nvSpPr>
          <p:cNvPr id="15" name="Rectangle 14"/>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295241719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White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01898" y="2"/>
            <a:ext cx="6690102" cy="6857999"/>
          </a:xfrm>
        </p:spPr>
        <p:txBody>
          <a:bodyPr/>
          <a:lstStyle>
            <a:lvl1pPr marL="0" indent="0">
              <a:buNone/>
              <a:defRPr sz="3078"/>
            </a:lvl1pPr>
            <a:lvl2pPr marL="439840" indent="0">
              <a:buNone/>
              <a:defRPr sz="2694"/>
            </a:lvl2pPr>
            <a:lvl3pPr marL="879678" indent="0">
              <a:buNone/>
              <a:defRPr sz="2309"/>
            </a:lvl3pPr>
            <a:lvl4pPr marL="1319519" indent="0">
              <a:buNone/>
              <a:defRPr sz="1924"/>
            </a:lvl4pPr>
            <a:lvl5pPr marL="1759358" indent="0">
              <a:buNone/>
              <a:defRPr sz="1924"/>
            </a:lvl5pPr>
            <a:lvl6pPr marL="2199198" indent="0">
              <a:buNone/>
              <a:defRPr sz="1924"/>
            </a:lvl6pPr>
            <a:lvl7pPr marL="2639037" indent="0">
              <a:buNone/>
              <a:defRPr sz="1924"/>
            </a:lvl7pPr>
            <a:lvl8pPr marL="3078878" indent="0">
              <a:buNone/>
              <a:defRPr sz="1924"/>
            </a:lvl8pPr>
            <a:lvl9pPr marL="3518716" indent="0">
              <a:buNone/>
              <a:defRPr sz="1924"/>
            </a:lvl9pPr>
          </a:lstStyle>
          <a:p>
            <a:r>
              <a:rPr lang="en-US"/>
              <a:t>Drag picture to placeholder or click icon to add</a:t>
            </a:r>
          </a:p>
        </p:txBody>
      </p:sp>
      <p:sp>
        <p:nvSpPr>
          <p:cNvPr id="8" name="Rectangle 7"/>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9" name="Rectangle 8"/>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2" name="Title 1"/>
          <p:cNvSpPr>
            <a:spLocks noGrp="1"/>
          </p:cNvSpPr>
          <p:nvPr>
            <p:ph type="title"/>
          </p:nvPr>
        </p:nvSpPr>
        <p:spPr>
          <a:xfrm>
            <a:off x="839790" y="457200"/>
            <a:ext cx="3932237" cy="999641"/>
          </a:xfrm>
        </p:spPr>
        <p:txBody>
          <a:bodyPr anchor="b"/>
          <a:lstStyle>
            <a:lvl1pPr>
              <a:defRPr sz="3078">
                <a:solidFill>
                  <a:schemeClr val="tx2"/>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839790" y="1456841"/>
            <a:ext cx="3932237" cy="4412147"/>
          </a:xfrm>
        </p:spPr>
        <p:txBody>
          <a:bodyPr/>
          <a:lstStyle>
            <a:lvl1pPr marL="0" indent="0">
              <a:buNone/>
              <a:defRPr sz="1540"/>
            </a:lvl1pPr>
            <a:lvl2pPr marL="439840" indent="0">
              <a:buNone/>
              <a:defRPr sz="1347"/>
            </a:lvl2pPr>
            <a:lvl3pPr marL="879678" indent="0">
              <a:buNone/>
              <a:defRPr sz="1155"/>
            </a:lvl3pPr>
            <a:lvl4pPr marL="1319519" indent="0">
              <a:buNone/>
              <a:defRPr sz="962"/>
            </a:lvl4pPr>
            <a:lvl5pPr marL="1759358" indent="0">
              <a:buNone/>
              <a:defRPr sz="962"/>
            </a:lvl5pPr>
            <a:lvl6pPr marL="2199198" indent="0">
              <a:buNone/>
              <a:defRPr sz="962"/>
            </a:lvl6pPr>
            <a:lvl7pPr marL="2639037" indent="0">
              <a:buNone/>
              <a:defRPr sz="962"/>
            </a:lvl7pPr>
            <a:lvl8pPr marL="3078878" indent="0">
              <a:buNone/>
              <a:defRPr sz="962"/>
            </a:lvl8pPr>
            <a:lvl9pPr marL="3518716" indent="0">
              <a:buNone/>
              <a:defRPr sz="962"/>
            </a:lvl9pPr>
          </a:lstStyle>
          <a:p>
            <a:pPr lvl="0"/>
            <a:r>
              <a:rPr lang="en-US"/>
              <a:t>Click to edit Master text styles</a:t>
            </a:r>
          </a:p>
        </p:txBody>
      </p:sp>
      <p:sp>
        <p:nvSpPr>
          <p:cNvPr id="14" name="Rectangle 13"/>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132637004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Blue Title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631" y="365128"/>
            <a:ext cx="10515600" cy="559908"/>
          </a:xfrm>
        </p:spPr>
        <p:txBody>
          <a:bodyPr>
            <a:normAutofit/>
          </a:bodyPr>
          <a:lstStyle>
            <a:lvl1pPr algn="ctr">
              <a:defRPr sz="3849">
                <a:solidFill>
                  <a:schemeClr val="accent3"/>
                </a:solidFill>
              </a:defRPr>
            </a:lvl1pPr>
          </a:lstStyle>
          <a:p>
            <a:r>
              <a:rPr lang="en-US" dirty="0"/>
              <a:t>Click to edit Master 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400802"/>
            <a:ext cx="2180314" cy="298703"/>
          </a:xfrm>
          <a:prstGeom prst="rect">
            <a:avLst/>
          </a:prstGeom>
        </p:spPr>
      </p:pic>
      <p:sp>
        <p:nvSpPr>
          <p:cNvPr id="11" name="Rectangle 10"/>
          <p:cNvSpPr/>
          <p:nvPr userDrawn="1"/>
        </p:nvSpPr>
        <p:spPr>
          <a:xfrm>
            <a:off x="0"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Tree>
    <p:extLst>
      <p:ext uri="{BB962C8B-B14F-4D97-AF65-F5344CB8AC3E}">
        <p14:creationId xmlns:p14="http://schemas.microsoft.com/office/powerpoint/2010/main" val="143103668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White Title Only">
    <p:spTree>
      <p:nvGrpSpPr>
        <p:cNvPr id="1" name=""/>
        <p:cNvGrpSpPr/>
        <p:nvPr/>
      </p:nvGrpSpPr>
      <p:grpSpPr>
        <a:xfrm>
          <a:off x="0" y="0"/>
          <a:ext cx="0" cy="0"/>
          <a:chOff x="0" y="0"/>
          <a:chExt cx="0" cy="0"/>
        </a:xfrm>
      </p:grpSpPr>
      <p:sp>
        <p:nvSpPr>
          <p:cNvPr id="6" name="Rectangle 5"/>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7" name="Rectangle 6"/>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10" name="Title 1"/>
          <p:cNvSpPr>
            <a:spLocks noGrp="1"/>
          </p:cNvSpPr>
          <p:nvPr>
            <p:ph type="title"/>
          </p:nvPr>
        </p:nvSpPr>
        <p:spPr>
          <a:xfrm>
            <a:off x="912631" y="365128"/>
            <a:ext cx="10515600" cy="559908"/>
          </a:xfrm>
        </p:spPr>
        <p:txBody>
          <a:bodyPr>
            <a:normAutofit/>
          </a:bodyPr>
          <a:lstStyle>
            <a:lvl1pPr algn="ctr">
              <a:defRPr sz="3849">
                <a:solidFill>
                  <a:schemeClr val="tx2"/>
                </a:solidFill>
              </a:defRPr>
            </a:lvl1pPr>
          </a:lstStyle>
          <a:p>
            <a:r>
              <a:rPr lang="en-US" dirty="0"/>
              <a:t>Click to edit Master title style</a:t>
            </a:r>
          </a:p>
        </p:txBody>
      </p:sp>
      <p:sp>
        <p:nvSpPr>
          <p:cNvPr id="11" name="Rectangle 10"/>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265504595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NF Blank">
    <p:spTree>
      <p:nvGrpSpPr>
        <p:cNvPr id="1" name=""/>
        <p:cNvGrpSpPr/>
        <p:nvPr/>
      </p:nvGrpSpPr>
      <p:grpSpPr>
        <a:xfrm>
          <a:off x="0" y="0"/>
          <a:ext cx="0" cy="0"/>
          <a:chOff x="0" y="0"/>
          <a:chExt cx="0" cy="0"/>
        </a:xfrm>
      </p:grpSpPr>
      <p:sp>
        <p:nvSpPr>
          <p:cNvPr id="5" name="Rectangle 4"/>
          <p:cNvSpPr/>
          <p:nvPr userDrawn="1"/>
        </p:nvSpPr>
        <p:spPr>
          <a:xfrm>
            <a:off x="99755"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0"/>
          </a:p>
        </p:txBody>
      </p:sp>
      <p:sp>
        <p:nvSpPr>
          <p:cNvPr id="6" name="Rectangle 5"/>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sp>
        <p:nvSpPr>
          <p:cNvPr id="9" name="Rectangle 8"/>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7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358" y="6338810"/>
            <a:ext cx="2180314" cy="298703"/>
          </a:xfrm>
          <a:prstGeom prst="rect">
            <a:avLst/>
          </a:prstGeom>
        </p:spPr>
      </p:pic>
    </p:spTree>
    <p:extLst>
      <p:ext uri="{BB962C8B-B14F-4D97-AF65-F5344CB8AC3E}">
        <p14:creationId xmlns:p14="http://schemas.microsoft.com/office/powerpoint/2010/main" val="308540418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Actu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24998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Resource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2"/>
          <p:cNvSpPr txBox="1">
            <a:spLocks/>
          </p:cNvSpPr>
          <p:nvPr userDrawn="1"/>
        </p:nvSpPr>
        <p:spPr>
          <a:xfrm>
            <a:off x="1456840" y="287076"/>
            <a:ext cx="9329979" cy="582979"/>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en-US" sz="3078"/>
              <a:t>TEMPLATE RESOURCES</a:t>
            </a:r>
          </a:p>
        </p:txBody>
      </p:sp>
      <p:sp>
        <p:nvSpPr>
          <p:cNvPr id="3" name="Subtitle 3"/>
          <p:cNvSpPr txBox="1">
            <a:spLocks/>
          </p:cNvSpPr>
          <p:nvPr userDrawn="1"/>
        </p:nvSpPr>
        <p:spPr>
          <a:xfrm>
            <a:off x="1478844" y="769549"/>
            <a:ext cx="9307977" cy="435270"/>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540"/>
              <a:t>Fonts, Logos, Icons, and Stock Photography</a:t>
            </a:r>
          </a:p>
        </p:txBody>
      </p:sp>
      <p:sp>
        <p:nvSpPr>
          <p:cNvPr id="4" name="TextBox 3"/>
          <p:cNvSpPr txBox="1"/>
          <p:nvPr userDrawn="1"/>
        </p:nvSpPr>
        <p:spPr>
          <a:xfrm>
            <a:off x="838602" y="4968240"/>
            <a:ext cx="1473200" cy="314960"/>
          </a:xfrm>
          <a:prstGeom prst="rect">
            <a:avLst/>
          </a:prstGeom>
        </p:spPr>
        <p:txBody>
          <a:bodyPr vert="horz" wrap="none" lIns="87970" tIns="43985" rIns="87970" bIns="43985" rtlCol="0" anchor="b">
            <a:normAutofit/>
          </a:bodyPr>
          <a:lstStyle/>
          <a:p>
            <a:pPr algn="ctr">
              <a:buSzPct val="25000"/>
            </a:pPr>
            <a:r>
              <a:rPr lang="en-US" sz="1155">
                <a:solidFill>
                  <a:schemeClr val="bg1"/>
                </a:solidFill>
                <a:latin typeface="Open Sans Regular" charset="0"/>
                <a:ea typeface="Open Sans Regular" charset="0"/>
                <a:cs typeface="Open Sans Regular" charset="0"/>
                <a:sym typeface="Lato"/>
                <a:hlinkClick r:id="rId3"/>
              </a:rPr>
              <a:t>Download Fonts</a:t>
            </a:r>
            <a:endParaRPr lang="en-US" sz="1155">
              <a:solidFill>
                <a:schemeClr val="bg1"/>
              </a:solidFill>
              <a:latin typeface="Open Sans Regular" charset="0"/>
              <a:ea typeface="Open Sans Regular" charset="0"/>
              <a:cs typeface="Open Sans Regular" charset="0"/>
              <a:sym typeface="Lato"/>
            </a:endParaRPr>
          </a:p>
        </p:txBody>
      </p:sp>
      <p:sp>
        <p:nvSpPr>
          <p:cNvPr id="5" name="TextBox 4"/>
          <p:cNvSpPr txBox="1"/>
          <p:nvPr userDrawn="1"/>
        </p:nvSpPr>
        <p:spPr>
          <a:xfrm>
            <a:off x="610000" y="3690620"/>
            <a:ext cx="2052320" cy="264160"/>
          </a:xfrm>
          <a:prstGeom prst="rect">
            <a:avLst/>
          </a:prstGeom>
        </p:spPr>
        <p:txBody>
          <a:bodyPr vert="horz" wrap="square" lIns="87970" tIns="43985" rIns="87970" bIns="43985" rtlCol="0" anchor="b">
            <a:noAutofit/>
          </a:bodyPr>
          <a:lstStyle/>
          <a:p>
            <a:pPr algn="l">
              <a:buSzPct val="25000"/>
            </a:pPr>
            <a:r>
              <a:rPr lang="en-US" sz="1347">
                <a:latin typeface="Open Sans Regular" charset="0"/>
                <a:ea typeface="Open Sans Regular" charset="0"/>
                <a:cs typeface="Open Sans Regular" charset="0"/>
                <a:sym typeface="Lato"/>
              </a:rPr>
              <a:t>NETFOUNDRY FONTS</a:t>
            </a:r>
          </a:p>
        </p:txBody>
      </p:sp>
      <p:sp>
        <p:nvSpPr>
          <p:cNvPr id="6" name="TextBox 5"/>
          <p:cNvSpPr txBox="1"/>
          <p:nvPr userDrawn="1"/>
        </p:nvSpPr>
        <p:spPr>
          <a:xfrm>
            <a:off x="368700" y="4272282"/>
            <a:ext cx="2413000" cy="264160"/>
          </a:xfrm>
          <a:prstGeom prst="rect">
            <a:avLst/>
          </a:prstGeom>
        </p:spPr>
        <p:txBody>
          <a:bodyPr vert="horz" wrap="square" lIns="87970" tIns="43985" rIns="87970" bIns="43985" rtlCol="0" anchor="b">
            <a:noAutofit/>
          </a:bodyPr>
          <a:lstStyle/>
          <a:p>
            <a:pPr algn="ctr">
              <a:buSzPct val="25000"/>
            </a:pPr>
            <a:r>
              <a:rPr lang="en-US" sz="1011">
                <a:solidFill>
                  <a:schemeClr val="accent6"/>
                </a:solidFill>
                <a:latin typeface="Open Sans Regular" charset="0"/>
                <a:ea typeface="Open Sans Regular" charset="0"/>
                <a:cs typeface="Open Sans Regular" charset="0"/>
                <a:sym typeface="Lato"/>
              </a:rPr>
              <a:t>Easily install our Google Fonts. Install is required to make this template work correctly.</a:t>
            </a:r>
          </a:p>
        </p:txBody>
      </p:sp>
      <p:sp>
        <p:nvSpPr>
          <p:cNvPr id="7" name="TextBox 6"/>
          <p:cNvSpPr txBox="1"/>
          <p:nvPr userDrawn="1"/>
        </p:nvSpPr>
        <p:spPr>
          <a:xfrm>
            <a:off x="3825373" y="4958082"/>
            <a:ext cx="1473200" cy="314960"/>
          </a:xfrm>
          <a:prstGeom prst="rect">
            <a:avLst/>
          </a:prstGeom>
        </p:spPr>
        <p:txBody>
          <a:bodyPr vert="horz" wrap="none" lIns="87970" tIns="43985" rIns="87970" bIns="43985" rtlCol="0" anchor="b">
            <a:normAutofit/>
          </a:bodyPr>
          <a:lstStyle/>
          <a:p>
            <a:pPr algn="ctr">
              <a:buSzPct val="25000"/>
            </a:pPr>
            <a:r>
              <a:rPr lang="en-US" sz="1155">
                <a:solidFill>
                  <a:schemeClr val="bg1"/>
                </a:solidFill>
                <a:latin typeface="Open Sans Regular" charset="0"/>
                <a:ea typeface="Open Sans Regular" charset="0"/>
                <a:cs typeface="Open Sans Regular" charset="0"/>
                <a:sym typeface="Lato"/>
                <a:hlinkClick r:id="rId4"/>
              </a:rPr>
              <a:t>Download</a:t>
            </a:r>
            <a:r>
              <a:rPr lang="en-US" sz="1155" baseline="0">
                <a:solidFill>
                  <a:schemeClr val="bg1"/>
                </a:solidFill>
                <a:latin typeface="Open Sans Regular" charset="0"/>
                <a:ea typeface="Open Sans Regular" charset="0"/>
                <a:cs typeface="Open Sans Regular" charset="0"/>
                <a:sym typeface="Lato"/>
                <a:hlinkClick r:id="rId4"/>
              </a:rPr>
              <a:t> Logos</a:t>
            </a:r>
            <a:endParaRPr lang="en-US" sz="1155">
              <a:solidFill>
                <a:schemeClr val="bg1"/>
              </a:solidFill>
              <a:latin typeface="Open Sans Regular" charset="0"/>
              <a:ea typeface="Open Sans Regular" charset="0"/>
              <a:cs typeface="Open Sans Regular" charset="0"/>
              <a:sym typeface="Lato"/>
            </a:endParaRPr>
          </a:p>
        </p:txBody>
      </p:sp>
      <p:sp>
        <p:nvSpPr>
          <p:cNvPr id="8" name="TextBox 7"/>
          <p:cNvSpPr txBox="1"/>
          <p:nvPr userDrawn="1"/>
        </p:nvSpPr>
        <p:spPr>
          <a:xfrm>
            <a:off x="3606933" y="3680462"/>
            <a:ext cx="2052320" cy="264160"/>
          </a:xfrm>
          <a:prstGeom prst="rect">
            <a:avLst/>
          </a:prstGeom>
        </p:spPr>
        <p:txBody>
          <a:bodyPr vert="horz" wrap="square" lIns="87970" tIns="43985" rIns="87970" bIns="43985" rtlCol="0" anchor="b">
            <a:noAutofit/>
          </a:bodyPr>
          <a:lstStyle/>
          <a:p>
            <a:pPr algn="l">
              <a:buSzPct val="25000"/>
            </a:pPr>
            <a:r>
              <a:rPr lang="en-US" sz="1347">
                <a:latin typeface="Open Sans Regular" charset="0"/>
                <a:ea typeface="Open Sans Regular" charset="0"/>
                <a:cs typeface="Open Sans Regular" charset="0"/>
                <a:sym typeface="Lato"/>
              </a:rPr>
              <a:t>NETFOUNDRY LOGOS</a:t>
            </a:r>
          </a:p>
        </p:txBody>
      </p:sp>
      <p:sp>
        <p:nvSpPr>
          <p:cNvPr id="9" name="TextBox 8"/>
          <p:cNvSpPr txBox="1"/>
          <p:nvPr userDrawn="1"/>
        </p:nvSpPr>
        <p:spPr>
          <a:xfrm>
            <a:off x="3388493" y="4235690"/>
            <a:ext cx="2413000" cy="264160"/>
          </a:xfrm>
          <a:prstGeom prst="rect">
            <a:avLst/>
          </a:prstGeom>
        </p:spPr>
        <p:txBody>
          <a:bodyPr vert="horz" wrap="square" lIns="87970" tIns="43985" rIns="87970" bIns="43985" rtlCol="0" anchor="b">
            <a:noAutofit/>
          </a:bodyPr>
          <a:lstStyle/>
          <a:p>
            <a:pPr algn="ctr">
              <a:buSzPct val="25000"/>
            </a:pPr>
            <a:r>
              <a:rPr lang="en-US" sz="1011">
                <a:solidFill>
                  <a:schemeClr val="accent6"/>
                </a:solidFill>
                <a:latin typeface="Open Sans Regular" charset="0"/>
                <a:ea typeface="Open Sans Regular" charset="0"/>
                <a:cs typeface="Open Sans Regular" charset="0"/>
                <a:sym typeface="Lato"/>
              </a:rPr>
              <a:t>A direct link to our various approved Logo’s in specific formats, sizes, and colors.</a:t>
            </a:r>
          </a:p>
        </p:txBody>
      </p:sp>
      <p:sp>
        <p:nvSpPr>
          <p:cNvPr id="10" name="TextBox 9"/>
          <p:cNvSpPr txBox="1"/>
          <p:nvPr userDrawn="1"/>
        </p:nvSpPr>
        <p:spPr>
          <a:xfrm>
            <a:off x="6799854" y="4958082"/>
            <a:ext cx="1473200" cy="314960"/>
          </a:xfrm>
          <a:prstGeom prst="rect">
            <a:avLst/>
          </a:prstGeom>
        </p:spPr>
        <p:txBody>
          <a:bodyPr vert="horz" wrap="none" lIns="87970" tIns="43985" rIns="87970" bIns="43985" rtlCol="0" anchor="b">
            <a:normAutofit/>
          </a:bodyPr>
          <a:lstStyle/>
          <a:p>
            <a:pPr algn="ctr">
              <a:buSzPct val="25000"/>
            </a:pPr>
            <a:r>
              <a:rPr lang="en-US" sz="1155">
                <a:solidFill>
                  <a:schemeClr val="bg1"/>
                </a:solidFill>
                <a:latin typeface="Open Sans Regular" charset="0"/>
                <a:ea typeface="Open Sans Regular" charset="0"/>
                <a:cs typeface="Open Sans Regular" charset="0"/>
                <a:sym typeface="Lato"/>
                <a:hlinkClick r:id="rId5"/>
              </a:rPr>
              <a:t>Download Icons</a:t>
            </a:r>
            <a:endParaRPr lang="en-US" sz="1155">
              <a:solidFill>
                <a:schemeClr val="bg1"/>
              </a:solidFill>
              <a:latin typeface="Open Sans Regular" charset="0"/>
              <a:ea typeface="Open Sans Regular" charset="0"/>
              <a:cs typeface="Open Sans Regular" charset="0"/>
              <a:sym typeface="Lato"/>
            </a:endParaRPr>
          </a:p>
        </p:txBody>
      </p:sp>
      <p:sp>
        <p:nvSpPr>
          <p:cNvPr id="11" name="TextBox 10"/>
          <p:cNvSpPr txBox="1"/>
          <p:nvPr userDrawn="1"/>
        </p:nvSpPr>
        <p:spPr>
          <a:xfrm>
            <a:off x="6571254" y="3680462"/>
            <a:ext cx="2052320" cy="264160"/>
          </a:xfrm>
          <a:prstGeom prst="rect">
            <a:avLst/>
          </a:prstGeom>
        </p:spPr>
        <p:txBody>
          <a:bodyPr vert="horz" wrap="square" lIns="87970" tIns="43985" rIns="87970" bIns="43985" rtlCol="0" anchor="b">
            <a:noAutofit/>
          </a:bodyPr>
          <a:lstStyle/>
          <a:p>
            <a:pPr algn="l">
              <a:buSzPct val="25000"/>
            </a:pPr>
            <a:r>
              <a:rPr lang="en-US" sz="1347">
                <a:latin typeface="Open Sans Regular" charset="0"/>
                <a:ea typeface="Open Sans Regular" charset="0"/>
                <a:cs typeface="Open Sans Regular" charset="0"/>
                <a:sym typeface="Lato"/>
              </a:rPr>
              <a:t>NETFOUNDRY ICONS</a:t>
            </a:r>
          </a:p>
        </p:txBody>
      </p:sp>
      <p:sp>
        <p:nvSpPr>
          <p:cNvPr id="12" name="TextBox 11"/>
          <p:cNvSpPr txBox="1"/>
          <p:nvPr userDrawn="1"/>
        </p:nvSpPr>
        <p:spPr>
          <a:xfrm>
            <a:off x="6068334" y="4060947"/>
            <a:ext cx="2956560" cy="462280"/>
          </a:xfrm>
          <a:prstGeom prst="rect">
            <a:avLst/>
          </a:prstGeom>
        </p:spPr>
        <p:txBody>
          <a:bodyPr vert="horz" wrap="square" lIns="87970" tIns="43985" rIns="87970" bIns="43985" rtlCol="0" anchor="b">
            <a:noAutofit/>
          </a:bodyPr>
          <a:lstStyle/>
          <a:p>
            <a:pPr algn="ctr">
              <a:buSzPct val="25000"/>
            </a:pPr>
            <a:r>
              <a:rPr lang="en-US" sz="1011">
                <a:solidFill>
                  <a:schemeClr val="accent6"/>
                </a:solidFill>
                <a:latin typeface="Open Sans Regular" charset="0"/>
                <a:ea typeface="Open Sans Regular" charset="0"/>
                <a:cs typeface="Open Sans Regular" charset="0"/>
                <a:sym typeface="Lato"/>
              </a:rPr>
              <a:t>Gateways, </a:t>
            </a:r>
            <a:r>
              <a:rPr lang="en-US" sz="1011" err="1">
                <a:solidFill>
                  <a:schemeClr val="accent6"/>
                </a:solidFill>
                <a:latin typeface="Open Sans Regular" charset="0"/>
                <a:ea typeface="Open Sans Regular" charset="0"/>
                <a:cs typeface="Open Sans Regular" charset="0"/>
                <a:sym typeface="Lato"/>
              </a:rPr>
              <a:t>AppWANs</a:t>
            </a:r>
            <a:r>
              <a:rPr lang="en-US" sz="1011">
                <a:solidFill>
                  <a:schemeClr val="accent6"/>
                </a:solidFill>
                <a:latin typeface="Open Sans Regular" charset="0"/>
                <a:ea typeface="Open Sans Regular" charset="0"/>
                <a:cs typeface="Open Sans Regular" charset="0"/>
                <a:sym typeface="Lato"/>
              </a:rPr>
              <a:t>, Transfer</a:t>
            </a:r>
            <a:r>
              <a:rPr lang="en-US" sz="1011" baseline="0">
                <a:solidFill>
                  <a:schemeClr val="accent6"/>
                </a:solidFill>
                <a:latin typeface="Open Sans Regular" charset="0"/>
                <a:ea typeface="Open Sans Regular" charset="0"/>
                <a:cs typeface="Open Sans Regular" charset="0"/>
                <a:sym typeface="Lato"/>
              </a:rPr>
              <a:t> Node</a:t>
            </a:r>
            <a:r>
              <a:rPr lang="en-US" sz="1011">
                <a:solidFill>
                  <a:schemeClr val="accent6"/>
                </a:solidFill>
                <a:latin typeface="Open Sans Regular" charset="0"/>
                <a:ea typeface="Open Sans Regular" charset="0"/>
                <a:cs typeface="Open Sans Regular" charset="0"/>
                <a:sym typeface="Lato"/>
              </a:rPr>
              <a:t>s, </a:t>
            </a:r>
          </a:p>
          <a:p>
            <a:pPr algn="ctr">
              <a:buSzPct val="25000"/>
            </a:pPr>
            <a:r>
              <a:rPr lang="en-US" sz="1011">
                <a:solidFill>
                  <a:schemeClr val="accent6"/>
                </a:solidFill>
                <a:latin typeface="Open Sans Regular" charset="0"/>
                <a:ea typeface="Open Sans Regular" charset="0"/>
                <a:cs typeface="Open Sans Regular" charset="0"/>
                <a:sym typeface="Lato"/>
              </a:rPr>
              <a:t>and More. All the icons from console, website, and collateral are here.</a:t>
            </a:r>
          </a:p>
        </p:txBody>
      </p:sp>
      <p:pic>
        <p:nvPicPr>
          <p:cNvPr id="13" name="Picture 12"/>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8986" y="2057314"/>
            <a:ext cx="1798329" cy="1366606"/>
          </a:xfrm>
          <a:prstGeom prst="rect">
            <a:avLst/>
          </a:prstGeom>
        </p:spPr>
      </p:pic>
      <p:pic>
        <p:nvPicPr>
          <p:cNvPr id="14" name="Picture 13"/>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3749573" y="2143673"/>
            <a:ext cx="1690840" cy="1284921"/>
          </a:xfrm>
          <a:prstGeom prst="rect">
            <a:avLst/>
          </a:prstGeom>
        </p:spPr>
      </p:pic>
      <p:pic>
        <p:nvPicPr>
          <p:cNvPr id="17" name="Picture 16"/>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6746106" y="1997444"/>
            <a:ext cx="1506628" cy="1501623"/>
          </a:xfrm>
          <a:prstGeom prst="rect">
            <a:avLst/>
          </a:prstGeom>
        </p:spPr>
      </p:pic>
      <p:sp>
        <p:nvSpPr>
          <p:cNvPr id="18" name="TextBox 17"/>
          <p:cNvSpPr txBox="1"/>
          <p:nvPr userDrawn="1"/>
        </p:nvSpPr>
        <p:spPr>
          <a:xfrm>
            <a:off x="9731021" y="4968240"/>
            <a:ext cx="1473200" cy="314960"/>
          </a:xfrm>
          <a:prstGeom prst="rect">
            <a:avLst/>
          </a:prstGeom>
        </p:spPr>
        <p:txBody>
          <a:bodyPr vert="horz" wrap="none" lIns="87970" tIns="43985" rIns="87970" bIns="43985" rtlCol="0" anchor="b">
            <a:normAutofit/>
          </a:bodyPr>
          <a:lstStyle/>
          <a:p>
            <a:pPr algn="ctr">
              <a:buSzPct val="25000"/>
            </a:pPr>
            <a:r>
              <a:rPr lang="en-US" sz="1155">
                <a:solidFill>
                  <a:schemeClr val="bg1"/>
                </a:solidFill>
                <a:latin typeface="Open Sans Regular" charset="0"/>
                <a:ea typeface="Open Sans Regular" charset="0"/>
                <a:cs typeface="Open Sans Regular" charset="0"/>
                <a:sym typeface="Lato"/>
                <a:hlinkClick r:id="rId9"/>
              </a:rPr>
              <a:t>Download Photos</a:t>
            </a:r>
            <a:endParaRPr lang="en-US" sz="1155">
              <a:solidFill>
                <a:schemeClr val="bg1"/>
              </a:solidFill>
              <a:latin typeface="Open Sans Regular" charset="0"/>
              <a:ea typeface="Open Sans Regular" charset="0"/>
              <a:cs typeface="Open Sans Regular" charset="0"/>
              <a:sym typeface="Lato"/>
            </a:endParaRPr>
          </a:p>
        </p:txBody>
      </p:sp>
      <p:sp>
        <p:nvSpPr>
          <p:cNvPr id="19" name="TextBox 18"/>
          <p:cNvSpPr txBox="1"/>
          <p:nvPr userDrawn="1"/>
        </p:nvSpPr>
        <p:spPr>
          <a:xfrm>
            <a:off x="9421142" y="3690620"/>
            <a:ext cx="2181579" cy="264160"/>
          </a:xfrm>
          <a:prstGeom prst="rect">
            <a:avLst/>
          </a:prstGeom>
        </p:spPr>
        <p:txBody>
          <a:bodyPr vert="horz" wrap="square" lIns="87970" tIns="43985" rIns="87970" bIns="43985" rtlCol="0" anchor="b">
            <a:noAutofit/>
          </a:bodyPr>
          <a:lstStyle/>
          <a:p>
            <a:pPr algn="ctr">
              <a:buSzPct val="25000"/>
            </a:pPr>
            <a:r>
              <a:rPr lang="en-US" sz="1347">
                <a:latin typeface="Open Sans Regular" charset="0"/>
                <a:ea typeface="Open Sans Regular" charset="0"/>
                <a:cs typeface="Open Sans Regular" charset="0"/>
                <a:sym typeface="Lato"/>
              </a:rPr>
              <a:t>STOCK</a:t>
            </a:r>
            <a:r>
              <a:rPr lang="en-US" sz="1347" baseline="0">
                <a:latin typeface="Open Sans Regular" charset="0"/>
                <a:ea typeface="Open Sans Regular" charset="0"/>
                <a:cs typeface="Open Sans Regular" charset="0"/>
                <a:sym typeface="Lato"/>
              </a:rPr>
              <a:t> PHOTOGRAPHY</a:t>
            </a:r>
            <a:endParaRPr lang="en-US" sz="1347">
              <a:latin typeface="Open Sans Regular" charset="0"/>
              <a:ea typeface="Open Sans Regular" charset="0"/>
              <a:cs typeface="Open Sans Regular" charset="0"/>
              <a:sym typeface="Lato"/>
            </a:endParaRPr>
          </a:p>
        </p:txBody>
      </p:sp>
      <p:sp>
        <p:nvSpPr>
          <p:cNvPr id="20" name="TextBox 19"/>
          <p:cNvSpPr txBox="1"/>
          <p:nvPr userDrawn="1"/>
        </p:nvSpPr>
        <p:spPr>
          <a:xfrm>
            <a:off x="9352843" y="4071107"/>
            <a:ext cx="2249876" cy="462280"/>
          </a:xfrm>
          <a:prstGeom prst="rect">
            <a:avLst/>
          </a:prstGeom>
        </p:spPr>
        <p:txBody>
          <a:bodyPr vert="horz" wrap="square" lIns="87970" tIns="43985" rIns="87970" bIns="43985" rtlCol="0" anchor="b">
            <a:noAutofit/>
          </a:bodyPr>
          <a:lstStyle/>
          <a:p>
            <a:pPr algn="ctr">
              <a:buSzPct val="25000"/>
            </a:pPr>
            <a:r>
              <a:rPr lang="en-US" sz="1011">
                <a:solidFill>
                  <a:schemeClr val="accent6"/>
                </a:solidFill>
                <a:latin typeface="Open Sans Regular" charset="0"/>
                <a:ea typeface="Open Sans Regular" charset="0"/>
                <a:cs typeface="Open Sans Regular" charset="0"/>
                <a:sym typeface="Lato"/>
              </a:rPr>
              <a:t>A Stock Photo Library of</a:t>
            </a:r>
            <a:r>
              <a:rPr lang="en-US" sz="1011" baseline="0">
                <a:solidFill>
                  <a:schemeClr val="accent6"/>
                </a:solidFill>
                <a:latin typeface="Open Sans Regular" charset="0"/>
                <a:ea typeface="Open Sans Regular" charset="0"/>
                <a:cs typeface="Open Sans Regular" charset="0"/>
                <a:sym typeface="Lato"/>
              </a:rPr>
              <a:t> </a:t>
            </a:r>
            <a:r>
              <a:rPr lang="en-US" sz="1011">
                <a:solidFill>
                  <a:schemeClr val="accent6"/>
                </a:solidFill>
                <a:latin typeface="Open Sans Regular" charset="0"/>
                <a:ea typeface="Open Sans Regular" charset="0"/>
                <a:cs typeface="Open Sans Regular" charset="0"/>
                <a:sym typeface="Lato"/>
              </a:rPr>
              <a:t>images used</a:t>
            </a:r>
            <a:r>
              <a:rPr lang="en-US" sz="1011" baseline="0">
                <a:solidFill>
                  <a:schemeClr val="accent6"/>
                </a:solidFill>
                <a:latin typeface="Open Sans Regular" charset="0"/>
                <a:ea typeface="Open Sans Regular" charset="0"/>
                <a:cs typeface="Open Sans Regular" charset="0"/>
                <a:sym typeface="Lato"/>
              </a:rPr>
              <a:t> on the website or</a:t>
            </a:r>
          </a:p>
          <a:p>
            <a:pPr algn="ctr">
              <a:buSzPct val="25000"/>
            </a:pPr>
            <a:r>
              <a:rPr lang="en-US" sz="1011" baseline="0">
                <a:solidFill>
                  <a:schemeClr val="accent6"/>
                </a:solidFill>
                <a:latin typeface="Open Sans Regular" charset="0"/>
                <a:ea typeface="Open Sans Regular" charset="0"/>
                <a:cs typeface="Open Sans Regular" charset="0"/>
                <a:sym typeface="Lato"/>
              </a:rPr>
              <a:t>marketing collateral.</a:t>
            </a:r>
            <a:endParaRPr lang="en-US" sz="1011">
              <a:solidFill>
                <a:schemeClr val="accent6"/>
              </a:solidFill>
              <a:latin typeface="Open Sans Regular" charset="0"/>
              <a:ea typeface="Open Sans Regular" charset="0"/>
              <a:cs typeface="Open Sans Regular" charset="0"/>
              <a:sym typeface="Lato"/>
            </a:endParaRPr>
          </a:p>
        </p:txBody>
      </p:sp>
      <p:pic>
        <p:nvPicPr>
          <p:cNvPr id="21" name="Picture 20"/>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9844823" y="2143673"/>
            <a:ext cx="1265916" cy="1265916"/>
          </a:xfrm>
          <a:prstGeom prst="rect">
            <a:avLst/>
          </a:prstGeom>
        </p:spPr>
      </p:pic>
      <p:sp>
        <p:nvSpPr>
          <p:cNvPr id="22" name="Subtitle 3"/>
          <p:cNvSpPr txBox="1">
            <a:spLocks/>
          </p:cNvSpPr>
          <p:nvPr userDrawn="1"/>
        </p:nvSpPr>
        <p:spPr>
          <a:xfrm>
            <a:off x="1309225" y="6339779"/>
            <a:ext cx="9307977" cy="254225"/>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155">
                <a:solidFill>
                  <a:schemeClr val="accent6"/>
                </a:solidFill>
              </a:rPr>
              <a:t>HINT: Click Slideshow to Use</a:t>
            </a:r>
            <a:r>
              <a:rPr lang="en-US" sz="1155" baseline="0">
                <a:solidFill>
                  <a:schemeClr val="accent6"/>
                </a:solidFill>
              </a:rPr>
              <a:t> Links</a:t>
            </a:r>
            <a:endParaRPr lang="en-US" sz="1155">
              <a:solidFill>
                <a:schemeClr val="accent6"/>
              </a:solidFill>
            </a:endParaRPr>
          </a:p>
        </p:txBody>
      </p:sp>
    </p:spTree>
    <p:extLst>
      <p:ext uri="{BB962C8B-B14F-4D97-AF65-F5344CB8AC3E}">
        <p14:creationId xmlns:p14="http://schemas.microsoft.com/office/powerpoint/2010/main" val="318158794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Royal Title Slide">
    <p:bg>
      <p:bgPr>
        <a:solidFill>
          <a:schemeClr val="accent4"/>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0" y="6106144"/>
            <a:ext cx="12192000" cy="0"/>
          </a:xfrm>
          <a:prstGeom prst="line">
            <a:avLst/>
          </a:prstGeom>
          <a:ln>
            <a:solidFill>
              <a:schemeClr val="bg1">
                <a:lumMod val="75000"/>
                <a:alpha val="1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1432977" y="1"/>
            <a:ext cx="44982" cy="625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b="0" i="0">
              <a:latin typeface="Open Sans Regular" charset="0"/>
            </a:endParaRPr>
          </a:p>
        </p:txBody>
      </p:sp>
      <p:sp>
        <p:nvSpPr>
          <p:cNvPr id="9" name="Rectangle 8"/>
          <p:cNvSpPr/>
          <p:nvPr/>
        </p:nvSpPr>
        <p:spPr>
          <a:xfrm>
            <a:off x="11357276"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b="0" i="0">
              <a:latin typeface="Open Sans Regular" charset="0"/>
            </a:endParaRPr>
          </a:p>
        </p:txBody>
      </p:sp>
      <p:sp>
        <p:nvSpPr>
          <p:cNvPr id="10" name="Shape 12"/>
          <p:cNvSpPr txBox="1"/>
          <p:nvPr/>
        </p:nvSpPr>
        <p:spPr>
          <a:xfrm>
            <a:off x="11563575" y="6343143"/>
            <a:ext cx="443712" cy="276981"/>
          </a:xfrm>
          <a:prstGeom prst="rect">
            <a:avLst/>
          </a:prstGeom>
          <a:noFill/>
          <a:ln>
            <a:noFill/>
          </a:ln>
        </p:spPr>
        <p:txBody>
          <a:bodyPr lIns="87944" tIns="43966" rIns="87944" bIns="43966" anchor="t" anchorCtr="0">
            <a:noAutofit/>
          </a:bodyPr>
          <a:lstStyle/>
          <a:p>
            <a:pPr marL="0" marR="0" lvl="0" indent="0" algn="ctr" rtl="0">
              <a:spcBef>
                <a:spcPts val="0"/>
              </a:spcBef>
              <a:buSzPct val="25000"/>
              <a:buNone/>
            </a:pPr>
            <a:fld id="{00000000-1234-1234-1234-123412341234}" type="slidenum">
              <a:rPr lang="en-US" sz="1347" b="0" i="0" u="none" strike="noStrike" cap="none" baseline="0">
                <a:solidFill>
                  <a:srgbClr val="000000"/>
                </a:solidFill>
                <a:latin typeface="Open Sans" charset="0"/>
                <a:ea typeface="Russo One" charset="0"/>
                <a:cs typeface="Russo One" charset="0"/>
                <a:sym typeface="Lato"/>
              </a:rPr>
              <a:pPr marL="0" marR="0" lvl="0" indent="0" algn="ctr" rtl="0">
                <a:spcBef>
                  <a:spcPts val="0"/>
                </a:spcBef>
                <a:buSzPct val="25000"/>
                <a:buNone/>
              </a:pPr>
              <a:t>‹#›</a:t>
            </a:fld>
            <a:endParaRPr lang="en-US" sz="1347" b="0" i="0" u="none" strike="noStrike" cap="none" baseline="0">
              <a:solidFill>
                <a:srgbClr val="000000"/>
              </a:solidFill>
              <a:latin typeface="Open Sans" charset="0"/>
              <a:ea typeface="Russo One" charset="0"/>
              <a:cs typeface="Russo One" charset="0"/>
              <a:sym typeface="Lato"/>
            </a:endParaRPr>
          </a:p>
        </p:txBody>
      </p:sp>
      <p:cxnSp>
        <p:nvCxnSpPr>
          <p:cNvPr id="8" name="Straight Connector 7"/>
          <p:cNvCxnSpPr/>
          <p:nvPr userDrawn="1"/>
        </p:nvCxnSpPr>
        <p:spPr>
          <a:xfrm>
            <a:off x="0" y="6106144"/>
            <a:ext cx="12192000" cy="0"/>
          </a:xfrm>
          <a:prstGeom prst="line">
            <a:avLst/>
          </a:prstGeom>
          <a:ln>
            <a:solidFill>
              <a:schemeClr val="bg1">
                <a:lumMod val="75000"/>
                <a:alpha val="1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11432977" y="1"/>
            <a:ext cx="44982" cy="625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b="0" i="0">
              <a:latin typeface="Open Sans Regular" charset="0"/>
            </a:endParaRPr>
          </a:p>
        </p:txBody>
      </p:sp>
      <p:sp>
        <p:nvSpPr>
          <p:cNvPr id="13" name="Rectangle 12"/>
          <p:cNvSpPr/>
          <p:nvPr userDrawn="1"/>
        </p:nvSpPr>
        <p:spPr>
          <a:xfrm>
            <a:off x="11357276"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b="0" i="0">
              <a:latin typeface="Open Sans Regular" charset="0"/>
            </a:endParaRPr>
          </a:p>
        </p:txBody>
      </p:sp>
      <p:sp>
        <p:nvSpPr>
          <p:cNvPr id="14" name="Shape 12"/>
          <p:cNvSpPr txBox="1"/>
          <p:nvPr userDrawn="1"/>
        </p:nvSpPr>
        <p:spPr>
          <a:xfrm>
            <a:off x="11563575" y="6343143"/>
            <a:ext cx="443712" cy="276981"/>
          </a:xfrm>
          <a:prstGeom prst="rect">
            <a:avLst/>
          </a:prstGeom>
          <a:noFill/>
          <a:ln>
            <a:noFill/>
          </a:ln>
        </p:spPr>
        <p:txBody>
          <a:bodyPr lIns="87944" tIns="43966" rIns="87944" bIns="43966" anchor="t" anchorCtr="0">
            <a:noAutofit/>
          </a:bodyPr>
          <a:lstStyle/>
          <a:p>
            <a:pPr marL="0" marR="0" lvl="0" indent="0" algn="ctr" rtl="0">
              <a:spcBef>
                <a:spcPts val="0"/>
              </a:spcBef>
              <a:buSzPct val="25000"/>
              <a:buNone/>
            </a:pPr>
            <a:fld id="{00000000-1234-1234-1234-123412341234}" type="slidenum">
              <a:rPr lang="en-US" sz="1347" b="0" i="0" u="none" strike="noStrike" cap="none" baseline="0">
                <a:solidFill>
                  <a:srgbClr val="000000"/>
                </a:solidFill>
                <a:latin typeface="Open Sans" charset="0"/>
                <a:ea typeface="Russo One" charset="0"/>
                <a:cs typeface="Russo One" charset="0"/>
                <a:sym typeface="Lato"/>
              </a:rPr>
              <a:pPr marL="0" marR="0" lvl="0" indent="0" algn="ctr" rtl="0">
                <a:spcBef>
                  <a:spcPts val="0"/>
                </a:spcBef>
                <a:buSzPct val="25000"/>
                <a:buNone/>
              </a:pPr>
              <a:t>‹#›</a:t>
            </a:fld>
            <a:endParaRPr lang="en-US" sz="1347" b="0" i="0" u="none" strike="noStrike" cap="none" baseline="0">
              <a:solidFill>
                <a:srgbClr val="000000"/>
              </a:solidFill>
              <a:latin typeface="Open Sans" charset="0"/>
              <a:ea typeface="Russo One" charset="0"/>
              <a:cs typeface="Russo One" charset="0"/>
              <a:sym typeface="Lato"/>
            </a:endParaRP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3091" y="6252698"/>
            <a:ext cx="2412979" cy="470348"/>
          </a:xfrm>
          <a:prstGeom prst="rect">
            <a:avLst/>
          </a:prstGeom>
        </p:spPr>
      </p:pic>
    </p:spTree>
    <p:extLst>
      <p:ext uri="{BB962C8B-B14F-4D97-AF65-F5344CB8AC3E}">
        <p14:creationId xmlns:p14="http://schemas.microsoft.com/office/powerpoint/2010/main" val="304456941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1_Normal - Navy Footer">
    <p:spTree>
      <p:nvGrpSpPr>
        <p:cNvPr id="1" name="Shape 14"/>
        <p:cNvGrpSpPr/>
        <p:nvPr/>
      </p:nvGrpSpPr>
      <p:grpSpPr>
        <a:xfrm>
          <a:off x="0" y="0"/>
          <a:ext cx="0" cy="0"/>
          <a:chOff x="0" y="0"/>
          <a:chExt cx="0" cy="0"/>
        </a:xfrm>
      </p:grpSpPr>
      <p:sp>
        <p:nvSpPr>
          <p:cNvPr id="7" name="Rectangle 6"/>
          <p:cNvSpPr/>
          <p:nvPr/>
        </p:nvSpPr>
        <p:spPr>
          <a:xfrm>
            <a:off x="0" y="6092456"/>
            <a:ext cx="12192000" cy="7655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9678" rtl="0" eaLnBrk="1" fontAlgn="auto" latinLnBrk="0" hangingPunct="1">
              <a:lnSpc>
                <a:spcPct val="100000"/>
              </a:lnSpc>
              <a:spcBef>
                <a:spcPts val="0"/>
              </a:spcBef>
              <a:spcAft>
                <a:spcPts val="0"/>
              </a:spcAft>
              <a:buClrTx/>
              <a:buSzTx/>
              <a:buFontTx/>
              <a:buNone/>
              <a:tabLst/>
              <a:defRPr/>
            </a:pPr>
            <a:endParaRPr kumimoji="0" lang="en-US" sz="674"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2" name="Rectangle 1"/>
          <p:cNvSpPr/>
          <p:nvPr/>
        </p:nvSpPr>
        <p:spPr>
          <a:xfrm>
            <a:off x="11357277"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9678" rtl="0" eaLnBrk="1" fontAlgn="auto" latinLnBrk="0" hangingPunct="1">
              <a:lnSpc>
                <a:spcPct val="100000"/>
              </a:lnSpc>
              <a:spcBef>
                <a:spcPts val="0"/>
              </a:spcBef>
              <a:spcAft>
                <a:spcPts val="0"/>
              </a:spcAft>
              <a:buClrTx/>
              <a:buSzTx/>
              <a:buFontTx/>
              <a:buNone/>
              <a:tabLst/>
              <a:defRPr/>
            </a:pPr>
            <a:endParaRPr kumimoji="0" lang="en-US" sz="674" b="0" i="0" u="none" strike="noStrike" kern="1200" cap="none" spc="0" normalizeH="0" baseline="0" noProof="0" dirty="0">
              <a:ln>
                <a:noFill/>
              </a:ln>
              <a:solidFill>
                <a:srgbClr val="FFFFFF"/>
              </a:solidFill>
              <a:effectLst/>
              <a:uLnTx/>
              <a:uFillTx/>
              <a:latin typeface="Open Sans Regular" charset="0"/>
              <a:ea typeface="+mn-ea"/>
              <a:cs typeface="+mn-cs"/>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4195" y="6263842"/>
            <a:ext cx="1842912" cy="420679"/>
          </a:xfrm>
          <a:prstGeom prst="rect">
            <a:avLst/>
          </a:prstGeom>
        </p:spPr>
      </p:pic>
      <p:sp>
        <p:nvSpPr>
          <p:cNvPr id="8" name="Shape 12"/>
          <p:cNvSpPr txBox="1"/>
          <p:nvPr/>
        </p:nvSpPr>
        <p:spPr>
          <a:xfrm>
            <a:off x="11563575" y="6343143"/>
            <a:ext cx="443712" cy="276981"/>
          </a:xfrm>
          <a:prstGeom prst="rect">
            <a:avLst/>
          </a:prstGeom>
          <a:noFill/>
          <a:ln>
            <a:noFill/>
          </a:ln>
        </p:spPr>
        <p:txBody>
          <a:bodyPr lIns="87944" tIns="43966" rIns="87944" bIns="43966" anchor="t" anchorCtr="0">
            <a:noAutofit/>
          </a:bodyPr>
          <a:lstStyle/>
          <a:p>
            <a:pPr marL="0" marR="0" lvl="0" indent="0" algn="ctr" defTabSz="879678"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347" b="0" i="0" u="none" strike="noStrike" kern="1200" cap="none" spc="0" normalizeH="0" baseline="0" noProof="0">
                <a:ln>
                  <a:noFill/>
                </a:ln>
                <a:solidFill>
                  <a:srgbClr val="000000"/>
                </a:solidFill>
                <a:effectLst/>
                <a:uLnTx/>
                <a:uFillTx/>
                <a:latin typeface="Open Sans" charset="0"/>
                <a:ea typeface="Russo One" charset="0"/>
                <a:cs typeface="Russo One" charset="0"/>
                <a:sym typeface="Lato"/>
              </a:rPr>
              <a:pPr marL="0" marR="0" lvl="0" indent="0" algn="ctr" defTabSz="879678" rtl="0" eaLnBrk="1" fontAlgn="auto" latinLnBrk="0" hangingPunct="1">
                <a:lnSpc>
                  <a:spcPct val="100000"/>
                </a:lnSpc>
                <a:spcBef>
                  <a:spcPts val="0"/>
                </a:spcBef>
                <a:spcAft>
                  <a:spcPts val="0"/>
                </a:spcAft>
                <a:buClrTx/>
                <a:buSzPct val="25000"/>
                <a:buFontTx/>
                <a:buNone/>
                <a:tabLst/>
                <a:defRPr/>
              </a:pPr>
              <a:t>‹#›</a:t>
            </a:fld>
            <a:endParaRPr kumimoji="0" lang="en-US" sz="1347" b="0" i="0" u="none" strike="noStrike" kern="1200" cap="none" spc="0" normalizeH="0" baseline="0" noProof="0" dirty="0">
              <a:ln>
                <a:noFill/>
              </a:ln>
              <a:solidFill>
                <a:srgbClr val="000000"/>
              </a:solidFill>
              <a:effectLst/>
              <a:uLnTx/>
              <a:uFillTx/>
              <a:latin typeface="Open Sans" charset="0"/>
              <a:ea typeface="Russo One" charset="0"/>
              <a:cs typeface="Russo One" charset="0"/>
              <a:sym typeface="Lato"/>
            </a:endParaRPr>
          </a:p>
        </p:txBody>
      </p:sp>
      <p:sp>
        <p:nvSpPr>
          <p:cNvPr id="9" name="Rectangle 8"/>
          <p:cNvSpPr/>
          <p:nvPr userDrawn="1"/>
        </p:nvSpPr>
        <p:spPr>
          <a:xfrm>
            <a:off x="0" y="6092456"/>
            <a:ext cx="12192000" cy="7655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9678" rtl="0" eaLnBrk="1" fontAlgn="auto" latinLnBrk="0" hangingPunct="1">
              <a:lnSpc>
                <a:spcPct val="100000"/>
              </a:lnSpc>
              <a:spcBef>
                <a:spcPts val="0"/>
              </a:spcBef>
              <a:spcAft>
                <a:spcPts val="0"/>
              </a:spcAft>
              <a:buClrTx/>
              <a:buSzTx/>
              <a:buFontTx/>
              <a:buNone/>
              <a:tabLst/>
              <a:defRPr/>
            </a:pPr>
            <a:endParaRPr kumimoji="0" lang="en-US" sz="674"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10" name="Rectangle 9"/>
          <p:cNvSpPr/>
          <p:nvPr userDrawn="1"/>
        </p:nvSpPr>
        <p:spPr>
          <a:xfrm>
            <a:off x="11357277" y="6253210"/>
            <a:ext cx="834724" cy="452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9678" rtl="0" eaLnBrk="1" fontAlgn="auto" latinLnBrk="0" hangingPunct="1">
              <a:lnSpc>
                <a:spcPct val="100000"/>
              </a:lnSpc>
              <a:spcBef>
                <a:spcPts val="0"/>
              </a:spcBef>
              <a:spcAft>
                <a:spcPts val="0"/>
              </a:spcAft>
              <a:buClrTx/>
              <a:buSzTx/>
              <a:buFontTx/>
              <a:buNone/>
              <a:tabLst/>
              <a:defRPr/>
            </a:pPr>
            <a:endParaRPr kumimoji="0" lang="en-US" sz="674" b="0" i="0" u="none" strike="noStrike" kern="1200" cap="none" spc="0" normalizeH="0" baseline="0" noProof="0" dirty="0">
              <a:ln>
                <a:noFill/>
              </a:ln>
              <a:solidFill>
                <a:srgbClr val="FFFFFF"/>
              </a:solidFill>
              <a:effectLst/>
              <a:uLnTx/>
              <a:uFillTx/>
              <a:latin typeface="Open Sans Regular" charset="0"/>
              <a:ea typeface="+mn-ea"/>
              <a:cs typeface="+mn-cs"/>
            </a:endParaRPr>
          </a:p>
        </p:txBody>
      </p:sp>
      <p:sp>
        <p:nvSpPr>
          <p:cNvPr id="12" name="Shape 12"/>
          <p:cNvSpPr txBox="1"/>
          <p:nvPr userDrawn="1"/>
        </p:nvSpPr>
        <p:spPr>
          <a:xfrm>
            <a:off x="11563575" y="6343143"/>
            <a:ext cx="443712" cy="276981"/>
          </a:xfrm>
          <a:prstGeom prst="rect">
            <a:avLst/>
          </a:prstGeom>
          <a:noFill/>
          <a:ln>
            <a:noFill/>
          </a:ln>
        </p:spPr>
        <p:txBody>
          <a:bodyPr lIns="87944" tIns="43966" rIns="87944" bIns="43966" anchor="t" anchorCtr="0">
            <a:noAutofit/>
          </a:bodyPr>
          <a:lstStyle/>
          <a:p>
            <a:pPr marL="0" marR="0" lvl="0" indent="0" algn="ctr" defTabSz="879678"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347" b="0" i="0" u="none" strike="noStrike" kern="1200" cap="none" spc="0" normalizeH="0" baseline="0" noProof="0">
                <a:ln>
                  <a:noFill/>
                </a:ln>
                <a:solidFill>
                  <a:srgbClr val="000000"/>
                </a:solidFill>
                <a:effectLst/>
                <a:uLnTx/>
                <a:uFillTx/>
                <a:latin typeface="Open Sans" charset="0"/>
                <a:ea typeface="Russo One" charset="0"/>
                <a:cs typeface="Russo One" charset="0"/>
                <a:sym typeface="Lato"/>
              </a:rPr>
              <a:pPr marL="0" marR="0" lvl="0" indent="0" algn="ctr" defTabSz="879678" rtl="0" eaLnBrk="1" fontAlgn="auto" latinLnBrk="0" hangingPunct="1">
                <a:lnSpc>
                  <a:spcPct val="100000"/>
                </a:lnSpc>
                <a:spcBef>
                  <a:spcPts val="0"/>
                </a:spcBef>
                <a:spcAft>
                  <a:spcPts val="0"/>
                </a:spcAft>
                <a:buClrTx/>
                <a:buSzPct val="25000"/>
                <a:buFontTx/>
                <a:buNone/>
                <a:tabLst/>
                <a:defRPr/>
              </a:pPr>
              <a:t>‹#›</a:t>
            </a:fld>
            <a:endParaRPr kumimoji="0" lang="en-US" sz="1347" b="0" i="0" u="none" strike="noStrike" kern="1200" cap="none" spc="0" normalizeH="0" baseline="0" noProof="0" dirty="0">
              <a:ln>
                <a:noFill/>
              </a:ln>
              <a:solidFill>
                <a:srgbClr val="000000"/>
              </a:solidFill>
              <a:effectLst/>
              <a:uLnTx/>
              <a:uFillTx/>
              <a:latin typeface="Open Sans" charset="0"/>
              <a:ea typeface="Russo One" charset="0"/>
              <a:cs typeface="Russo One" charset="0"/>
              <a:sym typeface="Lato"/>
            </a:endParaRPr>
          </a:p>
        </p:txBody>
      </p:sp>
      <p:sp>
        <p:nvSpPr>
          <p:cNvPr id="13" name="Title 12"/>
          <p:cNvSpPr>
            <a:spLocks noGrp="1"/>
          </p:cNvSpPr>
          <p:nvPr>
            <p:ph type="title" hasCustomPrompt="1"/>
          </p:nvPr>
        </p:nvSpPr>
        <p:spPr>
          <a:xfrm>
            <a:off x="838421" y="365126"/>
            <a:ext cx="10515164" cy="464616"/>
          </a:xfrm>
          <a:prstGeom prst="rect">
            <a:avLst/>
          </a:prstGeom>
        </p:spPr>
        <p:txBody>
          <a:bodyPr/>
          <a:lstStyle>
            <a:lvl1pPr>
              <a:defRPr sz="2885">
                <a:latin typeface="Arial" panose="020B0604020202020204" pitchFamily="34" charset="0"/>
                <a:cs typeface="Arial" panose="020B0604020202020204" pitchFamily="34" charset="0"/>
              </a:defRPr>
            </a:lvl1pPr>
          </a:lstStyle>
          <a:p>
            <a:r>
              <a:rPr lang="en-US" dirty="0"/>
              <a:t>Click to edit title</a:t>
            </a:r>
          </a:p>
        </p:txBody>
      </p:sp>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4195" y="6234734"/>
            <a:ext cx="2383422" cy="478896"/>
          </a:xfrm>
          <a:prstGeom prst="rect">
            <a:avLst/>
          </a:prstGeom>
        </p:spPr>
      </p:pic>
    </p:spTree>
    <p:extLst>
      <p:ext uri="{BB962C8B-B14F-4D97-AF65-F5344CB8AC3E}">
        <p14:creationId xmlns:p14="http://schemas.microsoft.com/office/powerpoint/2010/main" val="39850575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F6B2639-1714-429D-9F04-907CB6BE1699}"/>
              </a:ext>
            </a:extLst>
          </p:cNvPr>
          <p:cNvGraphicFramePr>
            <a:graphicFrameLocks noChangeAspect="1"/>
          </p:cNvGraphicFramePr>
          <p:nvPr>
            <p:custDataLst>
              <p:tags r:id="rId1"/>
            </p:custData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name="think-cell Slide" r:id="rId3" imgW="451" imgH="450" progId="TCLayout.ActiveDocument.1">
                  <p:embed/>
                </p:oleObj>
              </mc:Choice>
              <mc:Fallback>
                <p:oleObj name="think-cell Slide" r:id="rId3" imgW="451" imgH="450" progId="TCLayout.ActiveDocument.1">
                  <p:embed/>
                  <p:pic>
                    <p:nvPicPr>
                      <p:cNvPr id="3" name="Object 2" hidden="1">
                        <a:extLst>
                          <a:ext uri="{FF2B5EF4-FFF2-40B4-BE49-F238E27FC236}">
                            <a16:creationId xmlns:a16="http://schemas.microsoft.com/office/drawing/2014/main" id="{FF6B2639-1714-429D-9F04-907CB6BE1699}"/>
                          </a:ext>
                        </a:extLst>
                      </p:cNvPr>
                      <p:cNvPicPr/>
                      <p:nvPr/>
                    </p:nvPicPr>
                    <p:blipFill>
                      <a:blip r:embed="rId4"/>
                      <a:stretch>
                        <a:fillRect/>
                      </a:stretch>
                    </p:blipFill>
                    <p:spPr>
                      <a:xfrm>
                        <a:off x="2118" y="2118"/>
                        <a:ext cx="2116" cy="2116"/>
                      </a:xfrm>
                      <a:prstGeom prst="rect">
                        <a:avLst/>
                      </a:prstGeom>
                    </p:spPr>
                  </p:pic>
                </p:oleObj>
              </mc:Fallback>
            </mc:AlternateContent>
          </a:graphicData>
        </a:graphic>
      </p:graphicFrame>
      <p:sp>
        <p:nvSpPr>
          <p:cNvPr id="2" name="2. Slide Title"/>
          <p:cNvSpPr>
            <a:spLocks noGrp="1"/>
          </p:cNvSpPr>
          <p:nvPr>
            <p:ph type="title"/>
          </p:nvPr>
        </p:nvSpPr>
        <p:spPr bwMode="auto">
          <a:xfrm>
            <a:off x="530573" y="1050298"/>
            <a:ext cx="9104749" cy="383182"/>
          </a:xfrm>
        </p:spPr>
        <p:txBody>
          <a:bodyPr/>
          <a:lstStyle/>
          <a:p>
            <a:r>
              <a:rPr lang="en-US"/>
              <a:t>Click to edit Master title style</a:t>
            </a:r>
          </a:p>
        </p:txBody>
      </p:sp>
      <p:sp>
        <p:nvSpPr>
          <p:cNvPr id="8" name="Slide Number"/>
          <p:cNvSpPr txBox="1">
            <a:spLocks/>
          </p:cNvSpPr>
          <p:nvPr/>
        </p:nvSpPr>
        <p:spPr bwMode="auto">
          <a:xfrm>
            <a:off x="11760792" y="6487794"/>
            <a:ext cx="153888" cy="148054"/>
          </a:xfrm>
          <a:prstGeom prst="rect">
            <a:avLst/>
          </a:prstGeom>
        </p:spPr>
        <p:txBody>
          <a:bodyPr vert="horz" wrap="none" lIns="0" tIns="0" rIns="0" bIns="0" rtlCol="0" anchor="ctr">
            <a:spAutoFit/>
          </a:bodyPr>
          <a:lstStyle>
            <a:defPPr>
              <a:defRPr lang="en-US"/>
            </a:defPPr>
            <a:lvl1pPr>
              <a:defRPr sz="1000" baseline="0">
                <a:latin typeface="+mn-lt"/>
              </a:defRPr>
            </a:lvl1pPr>
          </a:lstStyle>
          <a:p>
            <a:fld id="{42C328C1-A84F-4A39-A664-DBA00541A8C6}" type="slidenum">
              <a:rPr lang="en-US" sz="962" baseline="0" smtClean="0">
                <a:solidFill>
                  <a:srgbClr val="808080"/>
                </a:solidFill>
                <a:latin typeface="+mn-lt"/>
              </a:rPr>
              <a:pPr/>
              <a:t>‹#›</a:t>
            </a:fld>
            <a:endParaRPr lang="en-US" sz="962" baseline="0">
              <a:solidFill>
                <a:srgbClr val="808080"/>
              </a:solidFill>
              <a:latin typeface="+mn-lt"/>
            </a:endParaRPr>
          </a:p>
        </p:txBody>
      </p:sp>
      <p:sp>
        <p:nvSpPr>
          <p:cNvPr id="5" name="doc id" hidden="1"/>
          <p:cNvSpPr>
            <a:spLocks noChangeArrowheads="1"/>
          </p:cNvSpPr>
          <p:nvPr/>
        </p:nvSpPr>
        <p:spPr bwMode="auto">
          <a:xfrm>
            <a:off x="10995479" y="51833"/>
            <a:ext cx="894152"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878788"/>
            <a:endParaRPr lang="en-US" sz="784" baseline="0">
              <a:solidFill>
                <a:srgbClr val="808080"/>
              </a:solidFill>
              <a:latin typeface="+mn-lt"/>
              <a:ea typeface="+mn-ea"/>
            </a:endParaRPr>
          </a:p>
        </p:txBody>
      </p:sp>
    </p:spTree>
    <p:extLst>
      <p:ext uri="{BB962C8B-B14F-4D97-AF65-F5344CB8AC3E}">
        <p14:creationId xmlns:p14="http://schemas.microsoft.com/office/powerpoint/2010/main" val="3084942753"/>
      </p:ext>
    </p:extLst>
  </p:cSld>
  <p:clrMapOvr>
    <a:masterClrMapping/>
  </p:clrMapOvr>
  <p:extLst>
    <p:ext uri="{DCECCB84-F9BA-43D5-87BE-67443E8EF086}">
      <p15:sldGuideLst xmlns:p15="http://schemas.microsoft.com/office/powerpoint/2012/main">
        <p15:guide id="1" pos="6108">
          <p15:clr>
            <a:srgbClr val="F26B43"/>
          </p15:clr>
        </p15:guide>
        <p15:guide id="2" pos="83">
          <p15:clr>
            <a:srgbClr val="F26B43"/>
          </p15:clr>
        </p15:guide>
        <p15:guide id="3" orient="horz" pos="466">
          <p15:clr>
            <a:srgbClr val="F26B43"/>
          </p15:clr>
        </p15:guide>
        <p15:guide id="4" orient="horz" pos="3193">
          <p15:clr>
            <a:srgbClr val="F26B43"/>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userDrawn="1">
  <p:cSld name="1_TITLE &amp; CONTENT">
    <p:spTree>
      <p:nvGrpSpPr>
        <p:cNvPr id="1" name=""/>
        <p:cNvGrpSpPr/>
        <p:nvPr/>
      </p:nvGrpSpPr>
      <p:grpSpPr>
        <a:xfrm>
          <a:off x="0" y="0"/>
          <a:ext cx="0" cy="0"/>
          <a:chOff x="0" y="0"/>
          <a:chExt cx="0" cy="0"/>
        </a:xfrm>
      </p:grpSpPr>
      <p:sp>
        <p:nvSpPr>
          <p:cNvPr id="2" name="Title"/>
          <p:cNvSpPr>
            <a:spLocks noGrp="1"/>
          </p:cNvSpPr>
          <p:nvPr>
            <p:ph type="title"/>
          </p:nvPr>
        </p:nvSpPr>
        <p:spPr>
          <a:xfrm>
            <a:off x="540073" y="1053415"/>
            <a:ext cx="11111047" cy="458587"/>
          </a:xfrm>
        </p:spPr>
        <p:txBody>
          <a:bodyPr/>
          <a:lstStyle/>
          <a:p>
            <a:r>
              <a:rPr lang="en-US" dirty="0"/>
              <a:t>Click to edit Master title style</a:t>
            </a:r>
          </a:p>
        </p:txBody>
      </p:sp>
      <p:sp>
        <p:nvSpPr>
          <p:cNvPr id="13" name="Subtitle"/>
          <p:cNvSpPr>
            <a:spLocks noGrp="1"/>
          </p:cNvSpPr>
          <p:nvPr>
            <p:ph type="body" sz="quarter" idx="13" hasCustomPrompt="1"/>
          </p:nvPr>
        </p:nvSpPr>
        <p:spPr>
          <a:xfrm>
            <a:off x="540073" y="972000"/>
            <a:ext cx="11111047" cy="540000"/>
          </a:xfrm>
        </p:spPr>
        <p:txBody>
          <a:bodyPr/>
          <a:lstStyle>
            <a:lvl1pPr marL="0" indent="0">
              <a:buNone/>
              <a:defRPr baseline="0">
                <a:solidFill>
                  <a:srgbClr val="7F7F7F"/>
                </a:solidFill>
              </a:defRPr>
            </a:lvl1pPr>
          </a:lstStyle>
          <a:p>
            <a:pPr lvl="0"/>
            <a:r>
              <a:rPr lang="en-US" dirty="0"/>
              <a:t>Enter your subtitle here</a:t>
            </a:r>
          </a:p>
        </p:txBody>
      </p:sp>
      <p:sp>
        <p:nvSpPr>
          <p:cNvPr id="3" name="Content"/>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cNvSpPr>
            <a:spLocks noGrp="1"/>
          </p:cNvSpPr>
          <p:nvPr>
            <p:ph type="dt" sz="half" idx="10"/>
          </p:nvPr>
        </p:nvSpPr>
        <p:spPr/>
        <p:txBody>
          <a:bodyPr/>
          <a:lstStyle/>
          <a:p>
            <a:fld id="{27FC3DAB-407D-4279-8EB6-232635B61438}" type="datetimeFigureOut">
              <a:rPr lang="en-US" smtClean="0"/>
              <a:t>10/25/2023</a:t>
            </a:fld>
            <a:endParaRPr lang="en-US" dirty="0"/>
          </a:p>
        </p:txBody>
      </p:sp>
      <p:sp>
        <p:nvSpPr>
          <p:cNvPr id="5" name="Footer"/>
          <p:cNvSpPr>
            <a:spLocks noGrp="1"/>
          </p:cNvSpPr>
          <p:nvPr>
            <p:ph type="ftr" sz="quarter" idx="11"/>
          </p:nvPr>
        </p:nvSpPr>
        <p:spPr/>
        <p:txBody>
          <a:bodyPr/>
          <a:lstStyle/>
          <a:p>
            <a:endParaRPr lang="en-US" dirty="0"/>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258775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6_White Title Only">
    <p:spTree>
      <p:nvGrpSpPr>
        <p:cNvPr id="1" name=""/>
        <p:cNvGrpSpPr/>
        <p:nvPr/>
      </p:nvGrpSpPr>
      <p:grpSpPr>
        <a:xfrm>
          <a:off x="0" y="0"/>
          <a:ext cx="0" cy="0"/>
          <a:chOff x="0" y="0"/>
          <a:chExt cx="0" cy="0"/>
        </a:xfrm>
      </p:grpSpPr>
      <p:sp>
        <p:nvSpPr>
          <p:cNvPr id="6" name="Rectangle 5"/>
          <p:cNvSpPr/>
          <p:nvPr userDrawn="1"/>
        </p:nvSpPr>
        <p:spPr>
          <a:xfrm>
            <a:off x="88867" y="0"/>
            <a:ext cx="786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p:txBody>
      </p:sp>
      <p:sp>
        <p:nvSpPr>
          <p:cNvPr id="7" name="Rectangle 6"/>
          <p:cNvSpPr/>
          <p:nvPr userDrawn="1"/>
        </p:nvSpPr>
        <p:spPr>
          <a:xfrm>
            <a:off x="-9831" y="0"/>
            <a:ext cx="108155" cy="6858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p:txBody>
      </p:sp>
      <p:sp>
        <p:nvSpPr>
          <p:cNvPr id="10" name="Title 1"/>
          <p:cNvSpPr>
            <a:spLocks noGrp="1"/>
          </p:cNvSpPr>
          <p:nvPr>
            <p:ph type="title"/>
          </p:nvPr>
        </p:nvSpPr>
        <p:spPr>
          <a:xfrm>
            <a:off x="912631" y="365128"/>
            <a:ext cx="10515600" cy="559908"/>
          </a:xfrm>
        </p:spPr>
        <p:txBody>
          <a:bodyPr anchor="t">
            <a:noAutofit/>
          </a:bodyPr>
          <a:lstStyle>
            <a:lvl1pPr algn="l">
              <a:defRPr sz="3464">
                <a:solidFill>
                  <a:schemeClr val="tx2"/>
                </a:solidFill>
              </a:defRPr>
            </a:lvl1pPr>
          </a:lstStyle>
          <a:p>
            <a:r>
              <a:rPr lang="en-US"/>
              <a:t>Click to edit Master title style</a:t>
            </a:r>
          </a:p>
        </p:txBody>
      </p:sp>
      <p:sp>
        <p:nvSpPr>
          <p:cNvPr id="11" name="Rectangle 10"/>
          <p:cNvSpPr/>
          <p:nvPr userDrawn="1"/>
        </p:nvSpPr>
        <p:spPr>
          <a:xfrm>
            <a:off x="-11262" y="6222569"/>
            <a:ext cx="2498741" cy="520993"/>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p:txBody>
      </p:sp>
      <p:grpSp>
        <p:nvGrpSpPr>
          <p:cNvPr id="8" name="Group 7">
            <a:extLst>
              <a:ext uri="{FF2B5EF4-FFF2-40B4-BE49-F238E27FC236}">
                <a16:creationId xmlns:a16="http://schemas.microsoft.com/office/drawing/2014/main" id="{48B6C1C6-94D0-544F-9A50-BCBFAC7F65A9}"/>
              </a:ext>
            </a:extLst>
          </p:cNvPr>
          <p:cNvGrpSpPr/>
          <p:nvPr userDrawn="1"/>
        </p:nvGrpSpPr>
        <p:grpSpPr>
          <a:xfrm>
            <a:off x="181358" y="6331030"/>
            <a:ext cx="2180314" cy="306483"/>
            <a:chOff x="3135617" y="5119608"/>
            <a:chExt cx="8673356" cy="1219200"/>
          </a:xfrm>
        </p:grpSpPr>
        <p:grpSp>
          <p:nvGrpSpPr>
            <p:cNvPr id="9" name="Graphic 26">
              <a:extLst>
                <a:ext uri="{FF2B5EF4-FFF2-40B4-BE49-F238E27FC236}">
                  <a16:creationId xmlns:a16="http://schemas.microsoft.com/office/drawing/2014/main" id="{C5C611A2-C5D2-FF4D-B56B-D24EB424B884}"/>
                </a:ext>
              </a:extLst>
            </p:cNvPr>
            <p:cNvGrpSpPr/>
            <p:nvPr/>
          </p:nvGrpSpPr>
          <p:grpSpPr>
            <a:xfrm>
              <a:off x="4491514" y="5313918"/>
              <a:ext cx="7317459" cy="830580"/>
              <a:chOff x="4665686" y="5006069"/>
              <a:chExt cx="7317459" cy="830580"/>
            </a:xfrm>
            <a:solidFill>
              <a:srgbClr val="FFFFFF"/>
            </a:solidFill>
          </p:grpSpPr>
          <p:sp>
            <p:nvSpPr>
              <p:cNvPr id="22" name="Freeform 21">
                <a:extLst>
                  <a:ext uri="{FF2B5EF4-FFF2-40B4-BE49-F238E27FC236}">
                    <a16:creationId xmlns:a16="http://schemas.microsoft.com/office/drawing/2014/main" id="{787A7EEA-A0D7-554C-8F9C-6589EB493983}"/>
                  </a:ext>
                </a:extLst>
              </p:cNvPr>
              <p:cNvSpPr/>
              <p:nvPr/>
            </p:nvSpPr>
            <p:spPr>
              <a:xfrm>
                <a:off x="4665686" y="5006069"/>
                <a:ext cx="713178" cy="819149"/>
              </a:xfrm>
              <a:custGeom>
                <a:avLst/>
                <a:gdLst>
                  <a:gd name="connsiteX0" fmla="*/ 713179 w 713178"/>
                  <a:gd name="connsiteY0" fmla="*/ 819150 h 819149"/>
                  <a:gd name="connsiteX1" fmla="*/ 491322 w 713178"/>
                  <a:gd name="connsiteY1" fmla="*/ 819150 h 819149"/>
                  <a:gd name="connsiteX2" fmla="*/ 210430 w 713178"/>
                  <a:gd name="connsiteY2" fmla="*/ 327660 h 819149"/>
                  <a:gd name="connsiteX3" fmla="*/ 210430 w 713178"/>
                  <a:gd name="connsiteY3" fmla="*/ 819150 h 819149"/>
                  <a:gd name="connsiteX4" fmla="*/ 0 w 713178"/>
                  <a:gd name="connsiteY4" fmla="*/ 819150 h 819149"/>
                  <a:gd name="connsiteX5" fmla="*/ 0 w 713178"/>
                  <a:gd name="connsiteY5" fmla="*/ 0 h 819149"/>
                  <a:gd name="connsiteX6" fmla="*/ 221857 w 713178"/>
                  <a:gd name="connsiteY6" fmla="*/ 0 h 819149"/>
                  <a:gd name="connsiteX7" fmla="*/ 502748 w 713178"/>
                  <a:gd name="connsiteY7" fmla="*/ 491490 h 819149"/>
                  <a:gd name="connsiteX8" fmla="*/ 502748 w 713178"/>
                  <a:gd name="connsiteY8" fmla="*/ 952 h 819149"/>
                  <a:gd name="connsiteX9" fmla="*/ 713179 w 713178"/>
                  <a:gd name="connsiteY9" fmla="*/ 952 h 819149"/>
                  <a:gd name="connsiteX10" fmla="*/ 713179 w 713178"/>
                  <a:gd name="connsiteY10" fmla="*/ 819150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3178" h="819149">
                    <a:moveTo>
                      <a:pt x="713179" y="819150"/>
                    </a:moveTo>
                    <a:lnTo>
                      <a:pt x="491322" y="819150"/>
                    </a:lnTo>
                    <a:lnTo>
                      <a:pt x="210430" y="327660"/>
                    </a:lnTo>
                    <a:lnTo>
                      <a:pt x="210430" y="819150"/>
                    </a:lnTo>
                    <a:lnTo>
                      <a:pt x="0" y="819150"/>
                    </a:lnTo>
                    <a:lnTo>
                      <a:pt x="0" y="0"/>
                    </a:lnTo>
                    <a:lnTo>
                      <a:pt x="221857" y="0"/>
                    </a:lnTo>
                    <a:lnTo>
                      <a:pt x="502748" y="491490"/>
                    </a:lnTo>
                    <a:lnTo>
                      <a:pt x="502748" y="952"/>
                    </a:lnTo>
                    <a:lnTo>
                      <a:pt x="713179" y="952"/>
                    </a:lnTo>
                    <a:lnTo>
                      <a:pt x="713179" y="81915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3" name="Freeform 22">
                <a:extLst>
                  <a:ext uri="{FF2B5EF4-FFF2-40B4-BE49-F238E27FC236}">
                    <a16:creationId xmlns:a16="http://schemas.microsoft.com/office/drawing/2014/main" id="{9926118B-DE4F-9C4A-929F-6184ED34F204}"/>
                  </a:ext>
                </a:extLst>
              </p:cNvPr>
              <p:cNvSpPr/>
              <p:nvPr/>
            </p:nvSpPr>
            <p:spPr>
              <a:xfrm>
                <a:off x="5488364" y="5097509"/>
                <a:ext cx="577017" cy="727709"/>
              </a:xfrm>
              <a:custGeom>
                <a:avLst/>
                <a:gdLst>
                  <a:gd name="connsiteX0" fmla="*/ 577017 w 577017"/>
                  <a:gd name="connsiteY0" fmla="*/ 727710 h 727709"/>
                  <a:gd name="connsiteX1" fmla="*/ 0 w 577017"/>
                  <a:gd name="connsiteY1" fmla="*/ 727710 h 727709"/>
                  <a:gd name="connsiteX2" fmla="*/ 0 w 577017"/>
                  <a:gd name="connsiteY2" fmla="*/ 0 h 727709"/>
                  <a:gd name="connsiteX3" fmla="*/ 577017 w 577017"/>
                  <a:gd name="connsiteY3" fmla="*/ 0 h 727709"/>
                  <a:gd name="connsiteX4" fmla="*/ 577017 w 577017"/>
                  <a:gd name="connsiteY4" fmla="*/ 145733 h 727709"/>
                  <a:gd name="connsiteX5" fmla="*/ 187578 w 577017"/>
                  <a:gd name="connsiteY5" fmla="*/ 145733 h 727709"/>
                  <a:gd name="connsiteX6" fmla="*/ 187578 w 577017"/>
                  <a:gd name="connsiteY6" fmla="*/ 285750 h 727709"/>
                  <a:gd name="connsiteX7" fmla="*/ 494178 w 577017"/>
                  <a:gd name="connsiteY7" fmla="*/ 285750 h 727709"/>
                  <a:gd name="connsiteX8" fmla="*/ 494178 w 577017"/>
                  <a:gd name="connsiteY8" fmla="*/ 431483 h 727709"/>
                  <a:gd name="connsiteX9" fmla="*/ 187578 w 577017"/>
                  <a:gd name="connsiteY9" fmla="*/ 431483 h 727709"/>
                  <a:gd name="connsiteX10" fmla="*/ 187578 w 577017"/>
                  <a:gd name="connsiteY10" fmla="*/ 581978 h 727709"/>
                  <a:gd name="connsiteX11" fmla="*/ 577017 w 577017"/>
                  <a:gd name="connsiteY11" fmla="*/ 581978 h 727709"/>
                  <a:gd name="connsiteX12" fmla="*/ 577017 w 577017"/>
                  <a:gd name="connsiteY12" fmla="*/ 72771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7017" h="727709">
                    <a:moveTo>
                      <a:pt x="577017" y="727710"/>
                    </a:moveTo>
                    <a:lnTo>
                      <a:pt x="0" y="727710"/>
                    </a:lnTo>
                    <a:lnTo>
                      <a:pt x="0" y="0"/>
                    </a:lnTo>
                    <a:lnTo>
                      <a:pt x="577017" y="0"/>
                    </a:lnTo>
                    <a:lnTo>
                      <a:pt x="577017" y="145733"/>
                    </a:lnTo>
                    <a:lnTo>
                      <a:pt x="187578" y="145733"/>
                    </a:lnTo>
                    <a:lnTo>
                      <a:pt x="187578" y="285750"/>
                    </a:lnTo>
                    <a:lnTo>
                      <a:pt x="494178" y="285750"/>
                    </a:lnTo>
                    <a:lnTo>
                      <a:pt x="494178" y="431483"/>
                    </a:lnTo>
                    <a:lnTo>
                      <a:pt x="187578" y="431483"/>
                    </a:lnTo>
                    <a:lnTo>
                      <a:pt x="187578" y="581978"/>
                    </a:lnTo>
                    <a:lnTo>
                      <a:pt x="577017" y="581978"/>
                    </a:lnTo>
                    <a:lnTo>
                      <a:pt x="577017" y="72771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4" name="Freeform 23">
                <a:extLst>
                  <a:ext uri="{FF2B5EF4-FFF2-40B4-BE49-F238E27FC236}">
                    <a16:creationId xmlns:a16="http://schemas.microsoft.com/office/drawing/2014/main" id="{E76FF1F2-C17B-BE40-80D3-4B819EED5641}"/>
                  </a:ext>
                </a:extLst>
              </p:cNvPr>
              <p:cNvSpPr/>
              <p:nvPr/>
            </p:nvSpPr>
            <p:spPr>
              <a:xfrm>
                <a:off x="6127273" y="5097509"/>
                <a:ext cx="623674" cy="727709"/>
              </a:xfrm>
              <a:custGeom>
                <a:avLst/>
                <a:gdLst>
                  <a:gd name="connsiteX0" fmla="*/ 405626 w 623674"/>
                  <a:gd name="connsiteY0" fmla="*/ 727710 h 727709"/>
                  <a:gd name="connsiteX1" fmla="*/ 218048 w 623674"/>
                  <a:gd name="connsiteY1" fmla="*/ 727710 h 727709"/>
                  <a:gd name="connsiteX2" fmla="*/ 218048 w 623674"/>
                  <a:gd name="connsiteY2" fmla="*/ 145733 h 727709"/>
                  <a:gd name="connsiteX3" fmla="*/ 0 w 623674"/>
                  <a:gd name="connsiteY3" fmla="*/ 145733 h 727709"/>
                  <a:gd name="connsiteX4" fmla="*/ 0 w 623674"/>
                  <a:gd name="connsiteY4" fmla="*/ 0 h 727709"/>
                  <a:gd name="connsiteX5" fmla="*/ 623674 w 623674"/>
                  <a:gd name="connsiteY5" fmla="*/ 0 h 727709"/>
                  <a:gd name="connsiteX6" fmla="*/ 623674 w 623674"/>
                  <a:gd name="connsiteY6" fmla="*/ 145733 h 727709"/>
                  <a:gd name="connsiteX7" fmla="*/ 405626 w 623674"/>
                  <a:gd name="connsiteY7" fmla="*/ 145733 h 727709"/>
                  <a:gd name="connsiteX8" fmla="*/ 405626 w 623674"/>
                  <a:gd name="connsiteY8" fmla="*/ 72771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3674" h="727709">
                    <a:moveTo>
                      <a:pt x="405626" y="727710"/>
                    </a:moveTo>
                    <a:lnTo>
                      <a:pt x="218048" y="727710"/>
                    </a:lnTo>
                    <a:lnTo>
                      <a:pt x="218048" y="145733"/>
                    </a:lnTo>
                    <a:lnTo>
                      <a:pt x="0" y="145733"/>
                    </a:lnTo>
                    <a:lnTo>
                      <a:pt x="0" y="0"/>
                    </a:lnTo>
                    <a:lnTo>
                      <a:pt x="623674" y="0"/>
                    </a:lnTo>
                    <a:lnTo>
                      <a:pt x="623674" y="145733"/>
                    </a:lnTo>
                    <a:lnTo>
                      <a:pt x="405626" y="145733"/>
                    </a:lnTo>
                    <a:lnTo>
                      <a:pt x="405626" y="72771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5" name="Freeform 24">
                <a:extLst>
                  <a:ext uri="{FF2B5EF4-FFF2-40B4-BE49-F238E27FC236}">
                    <a16:creationId xmlns:a16="http://schemas.microsoft.com/office/drawing/2014/main" id="{47562712-3097-3548-BB4E-015109E8CF17}"/>
                  </a:ext>
                </a:extLst>
              </p:cNvPr>
              <p:cNvSpPr/>
              <p:nvPr/>
            </p:nvSpPr>
            <p:spPr>
              <a:xfrm>
                <a:off x="6831882" y="5006069"/>
                <a:ext cx="649383" cy="819149"/>
              </a:xfrm>
              <a:custGeom>
                <a:avLst/>
                <a:gdLst>
                  <a:gd name="connsiteX0" fmla="*/ 210431 w 649383"/>
                  <a:gd name="connsiteY0" fmla="*/ 819150 h 819149"/>
                  <a:gd name="connsiteX1" fmla="*/ 0 w 649383"/>
                  <a:gd name="connsiteY1" fmla="*/ 819150 h 819149"/>
                  <a:gd name="connsiteX2" fmla="*/ 0 w 649383"/>
                  <a:gd name="connsiteY2" fmla="*/ 0 h 819149"/>
                  <a:gd name="connsiteX3" fmla="*/ 649383 w 649383"/>
                  <a:gd name="connsiteY3" fmla="*/ 0 h 819149"/>
                  <a:gd name="connsiteX4" fmla="*/ 649383 w 649383"/>
                  <a:gd name="connsiteY4" fmla="*/ 163830 h 819149"/>
                  <a:gd name="connsiteX5" fmla="*/ 210431 w 649383"/>
                  <a:gd name="connsiteY5" fmla="*/ 163830 h 819149"/>
                  <a:gd name="connsiteX6" fmla="*/ 210431 w 649383"/>
                  <a:gd name="connsiteY6" fmla="*/ 357188 h 819149"/>
                  <a:gd name="connsiteX7" fmla="*/ 555118 w 649383"/>
                  <a:gd name="connsiteY7" fmla="*/ 357188 h 819149"/>
                  <a:gd name="connsiteX8" fmla="*/ 555118 w 649383"/>
                  <a:gd name="connsiteY8" fmla="*/ 521017 h 819149"/>
                  <a:gd name="connsiteX9" fmla="*/ 210431 w 649383"/>
                  <a:gd name="connsiteY9" fmla="*/ 521017 h 819149"/>
                  <a:gd name="connsiteX10" fmla="*/ 210431 w 649383"/>
                  <a:gd name="connsiteY10" fmla="*/ 819150 h 81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9383" h="819149">
                    <a:moveTo>
                      <a:pt x="210431" y="819150"/>
                    </a:moveTo>
                    <a:lnTo>
                      <a:pt x="0" y="819150"/>
                    </a:lnTo>
                    <a:lnTo>
                      <a:pt x="0" y="0"/>
                    </a:lnTo>
                    <a:lnTo>
                      <a:pt x="649383" y="0"/>
                    </a:lnTo>
                    <a:lnTo>
                      <a:pt x="649383" y="163830"/>
                    </a:lnTo>
                    <a:lnTo>
                      <a:pt x="210431" y="163830"/>
                    </a:lnTo>
                    <a:lnTo>
                      <a:pt x="210431" y="357188"/>
                    </a:lnTo>
                    <a:lnTo>
                      <a:pt x="555118" y="357188"/>
                    </a:lnTo>
                    <a:lnTo>
                      <a:pt x="555118" y="521017"/>
                    </a:lnTo>
                    <a:lnTo>
                      <a:pt x="210431" y="521017"/>
                    </a:lnTo>
                    <a:lnTo>
                      <a:pt x="210431" y="81915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6" name="Freeform 25">
                <a:extLst>
                  <a:ext uri="{FF2B5EF4-FFF2-40B4-BE49-F238E27FC236}">
                    <a16:creationId xmlns:a16="http://schemas.microsoft.com/office/drawing/2014/main" id="{008BF403-26E1-AC44-B7A9-B11BEF1B2DF3}"/>
                  </a:ext>
                </a:extLst>
              </p:cNvPr>
              <p:cNvSpPr/>
              <p:nvPr/>
            </p:nvSpPr>
            <p:spPr>
              <a:xfrm>
                <a:off x="7533635" y="5087031"/>
                <a:ext cx="676995" cy="749617"/>
              </a:xfrm>
              <a:custGeom>
                <a:avLst/>
                <a:gdLst>
                  <a:gd name="connsiteX0" fmla="*/ 676996 w 676995"/>
                  <a:gd name="connsiteY0" fmla="*/ 541020 h 749617"/>
                  <a:gd name="connsiteX1" fmla="*/ 627483 w 676995"/>
                  <a:gd name="connsiteY1" fmla="*/ 700087 h 749617"/>
                  <a:gd name="connsiteX2" fmla="*/ 468470 w 676995"/>
                  <a:gd name="connsiteY2" fmla="*/ 749618 h 749617"/>
                  <a:gd name="connsiteX3" fmla="*/ 208526 w 676995"/>
                  <a:gd name="connsiteY3" fmla="*/ 749618 h 749617"/>
                  <a:gd name="connsiteX4" fmla="*/ 49513 w 676995"/>
                  <a:gd name="connsiteY4" fmla="*/ 700087 h 749617"/>
                  <a:gd name="connsiteX5" fmla="*/ 0 w 676995"/>
                  <a:gd name="connsiteY5" fmla="*/ 541020 h 749617"/>
                  <a:gd name="connsiteX6" fmla="*/ 0 w 676995"/>
                  <a:gd name="connsiteY6" fmla="*/ 208598 h 749617"/>
                  <a:gd name="connsiteX7" fmla="*/ 49513 w 676995"/>
                  <a:gd name="connsiteY7" fmla="*/ 49530 h 749617"/>
                  <a:gd name="connsiteX8" fmla="*/ 208526 w 676995"/>
                  <a:gd name="connsiteY8" fmla="*/ 0 h 749617"/>
                  <a:gd name="connsiteX9" fmla="*/ 468470 w 676995"/>
                  <a:gd name="connsiteY9" fmla="*/ 0 h 749617"/>
                  <a:gd name="connsiteX10" fmla="*/ 627483 w 676995"/>
                  <a:gd name="connsiteY10" fmla="*/ 49530 h 749617"/>
                  <a:gd name="connsiteX11" fmla="*/ 676996 w 676995"/>
                  <a:gd name="connsiteY11" fmla="*/ 208598 h 749617"/>
                  <a:gd name="connsiteX12" fmla="*/ 676996 w 676995"/>
                  <a:gd name="connsiteY12" fmla="*/ 541020 h 749617"/>
                  <a:gd name="connsiteX13" fmla="*/ 489418 w 676995"/>
                  <a:gd name="connsiteY13" fmla="*/ 208598 h 749617"/>
                  <a:gd name="connsiteX14" fmla="*/ 426574 w 676995"/>
                  <a:gd name="connsiteY14" fmla="*/ 145732 h 749617"/>
                  <a:gd name="connsiteX15" fmla="*/ 249470 w 676995"/>
                  <a:gd name="connsiteY15" fmla="*/ 145732 h 749617"/>
                  <a:gd name="connsiteX16" fmla="*/ 186626 w 676995"/>
                  <a:gd name="connsiteY16" fmla="*/ 208598 h 749617"/>
                  <a:gd name="connsiteX17" fmla="*/ 186626 w 676995"/>
                  <a:gd name="connsiteY17" fmla="*/ 541020 h 749617"/>
                  <a:gd name="connsiteX18" fmla="*/ 249470 w 676995"/>
                  <a:gd name="connsiteY18" fmla="*/ 603885 h 749617"/>
                  <a:gd name="connsiteX19" fmla="*/ 426574 w 676995"/>
                  <a:gd name="connsiteY19" fmla="*/ 603885 h 749617"/>
                  <a:gd name="connsiteX20" fmla="*/ 489418 w 676995"/>
                  <a:gd name="connsiteY20" fmla="*/ 541020 h 749617"/>
                  <a:gd name="connsiteX21" fmla="*/ 489418 w 676995"/>
                  <a:gd name="connsiteY21" fmla="*/ 208598 h 7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76995" h="749617">
                    <a:moveTo>
                      <a:pt x="676996" y="541020"/>
                    </a:moveTo>
                    <a:cubicBezTo>
                      <a:pt x="676996" y="613410"/>
                      <a:pt x="660809" y="666750"/>
                      <a:pt x="627483" y="700087"/>
                    </a:cubicBezTo>
                    <a:cubicBezTo>
                      <a:pt x="594157" y="733425"/>
                      <a:pt x="541787" y="749618"/>
                      <a:pt x="468470" y="749618"/>
                    </a:cubicBezTo>
                    <a:lnTo>
                      <a:pt x="208526" y="749618"/>
                    </a:lnTo>
                    <a:cubicBezTo>
                      <a:pt x="136161" y="749618"/>
                      <a:pt x="82839" y="733425"/>
                      <a:pt x="49513" y="700087"/>
                    </a:cubicBezTo>
                    <a:cubicBezTo>
                      <a:pt x="16187" y="666750"/>
                      <a:pt x="0" y="614362"/>
                      <a:pt x="0" y="541020"/>
                    </a:cubicBezTo>
                    <a:lnTo>
                      <a:pt x="0" y="208598"/>
                    </a:lnTo>
                    <a:cubicBezTo>
                      <a:pt x="0" y="136207"/>
                      <a:pt x="16187" y="82867"/>
                      <a:pt x="49513" y="49530"/>
                    </a:cubicBezTo>
                    <a:cubicBezTo>
                      <a:pt x="82839" y="16192"/>
                      <a:pt x="135209" y="0"/>
                      <a:pt x="208526" y="0"/>
                    </a:cubicBezTo>
                    <a:lnTo>
                      <a:pt x="468470" y="0"/>
                    </a:lnTo>
                    <a:cubicBezTo>
                      <a:pt x="540835" y="0"/>
                      <a:pt x="594157" y="16192"/>
                      <a:pt x="627483" y="49530"/>
                    </a:cubicBezTo>
                    <a:cubicBezTo>
                      <a:pt x="660809" y="82867"/>
                      <a:pt x="676996" y="135255"/>
                      <a:pt x="676996" y="208598"/>
                    </a:cubicBezTo>
                    <a:lnTo>
                      <a:pt x="676996" y="541020"/>
                    </a:lnTo>
                    <a:close/>
                    <a:moveTo>
                      <a:pt x="489418" y="208598"/>
                    </a:moveTo>
                    <a:cubicBezTo>
                      <a:pt x="489418" y="166688"/>
                      <a:pt x="468470" y="145732"/>
                      <a:pt x="426574" y="145732"/>
                    </a:cubicBezTo>
                    <a:lnTo>
                      <a:pt x="249470" y="145732"/>
                    </a:lnTo>
                    <a:cubicBezTo>
                      <a:pt x="207574" y="145732"/>
                      <a:pt x="186626" y="166688"/>
                      <a:pt x="186626" y="208598"/>
                    </a:cubicBezTo>
                    <a:lnTo>
                      <a:pt x="186626" y="541020"/>
                    </a:lnTo>
                    <a:cubicBezTo>
                      <a:pt x="186626" y="582930"/>
                      <a:pt x="207574" y="603885"/>
                      <a:pt x="249470" y="603885"/>
                    </a:cubicBezTo>
                    <a:lnTo>
                      <a:pt x="426574" y="603885"/>
                    </a:lnTo>
                    <a:cubicBezTo>
                      <a:pt x="468470" y="603885"/>
                      <a:pt x="489418" y="582930"/>
                      <a:pt x="489418" y="541020"/>
                    </a:cubicBezTo>
                    <a:lnTo>
                      <a:pt x="489418" y="208598"/>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7" name="Freeform 26">
                <a:extLst>
                  <a:ext uri="{FF2B5EF4-FFF2-40B4-BE49-F238E27FC236}">
                    <a16:creationId xmlns:a16="http://schemas.microsoft.com/office/drawing/2014/main" id="{6785969E-E304-8E41-ADF0-67A5FC76DC74}"/>
                  </a:ext>
                </a:extLst>
              </p:cNvPr>
              <p:cNvSpPr/>
              <p:nvPr/>
            </p:nvSpPr>
            <p:spPr>
              <a:xfrm>
                <a:off x="8313466" y="5097509"/>
                <a:ext cx="656047" cy="739140"/>
              </a:xfrm>
              <a:custGeom>
                <a:avLst/>
                <a:gdLst>
                  <a:gd name="connsiteX0" fmla="*/ 468469 w 656047"/>
                  <a:gd name="connsiteY0" fmla="*/ 0 h 739140"/>
                  <a:gd name="connsiteX1" fmla="*/ 656048 w 656047"/>
                  <a:gd name="connsiteY1" fmla="*/ 0 h 739140"/>
                  <a:gd name="connsiteX2" fmla="*/ 656048 w 656047"/>
                  <a:gd name="connsiteY2" fmla="*/ 530543 h 739140"/>
                  <a:gd name="connsiteX3" fmla="*/ 606535 w 656047"/>
                  <a:gd name="connsiteY3" fmla="*/ 689610 h 739140"/>
                  <a:gd name="connsiteX4" fmla="*/ 447522 w 656047"/>
                  <a:gd name="connsiteY4" fmla="*/ 739140 h 739140"/>
                  <a:gd name="connsiteX5" fmla="*/ 208526 w 656047"/>
                  <a:gd name="connsiteY5" fmla="*/ 739140 h 739140"/>
                  <a:gd name="connsiteX6" fmla="*/ 49513 w 656047"/>
                  <a:gd name="connsiteY6" fmla="*/ 689610 h 739140"/>
                  <a:gd name="connsiteX7" fmla="*/ 0 w 656047"/>
                  <a:gd name="connsiteY7" fmla="*/ 530543 h 739140"/>
                  <a:gd name="connsiteX8" fmla="*/ 0 w 656047"/>
                  <a:gd name="connsiteY8" fmla="*/ 0 h 739140"/>
                  <a:gd name="connsiteX9" fmla="*/ 187578 w 656047"/>
                  <a:gd name="connsiteY9" fmla="*/ 0 h 739140"/>
                  <a:gd name="connsiteX10" fmla="*/ 187578 w 656047"/>
                  <a:gd name="connsiteY10" fmla="*/ 530543 h 739140"/>
                  <a:gd name="connsiteX11" fmla="*/ 250422 w 656047"/>
                  <a:gd name="connsiteY11" fmla="*/ 593408 h 739140"/>
                  <a:gd name="connsiteX12" fmla="*/ 406578 w 656047"/>
                  <a:gd name="connsiteY12" fmla="*/ 593408 h 739140"/>
                  <a:gd name="connsiteX13" fmla="*/ 469422 w 656047"/>
                  <a:gd name="connsiteY13" fmla="*/ 530543 h 739140"/>
                  <a:gd name="connsiteX14" fmla="*/ 469422 w 656047"/>
                  <a:gd name="connsiteY14" fmla="*/ 0 h 73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6047" h="739140">
                    <a:moveTo>
                      <a:pt x="468469" y="0"/>
                    </a:moveTo>
                    <a:lnTo>
                      <a:pt x="656048" y="0"/>
                    </a:lnTo>
                    <a:lnTo>
                      <a:pt x="656048" y="530543"/>
                    </a:lnTo>
                    <a:cubicBezTo>
                      <a:pt x="656048" y="602933"/>
                      <a:pt x="639861" y="656272"/>
                      <a:pt x="606535" y="689610"/>
                    </a:cubicBezTo>
                    <a:cubicBezTo>
                      <a:pt x="573209" y="722947"/>
                      <a:pt x="520839" y="739140"/>
                      <a:pt x="447522" y="739140"/>
                    </a:cubicBezTo>
                    <a:lnTo>
                      <a:pt x="208526" y="739140"/>
                    </a:lnTo>
                    <a:cubicBezTo>
                      <a:pt x="136161" y="739140"/>
                      <a:pt x="82839" y="722947"/>
                      <a:pt x="49513" y="689610"/>
                    </a:cubicBezTo>
                    <a:cubicBezTo>
                      <a:pt x="16186" y="656272"/>
                      <a:pt x="0" y="603885"/>
                      <a:pt x="0" y="530543"/>
                    </a:cubicBezTo>
                    <a:lnTo>
                      <a:pt x="0" y="0"/>
                    </a:lnTo>
                    <a:lnTo>
                      <a:pt x="187578" y="0"/>
                    </a:lnTo>
                    <a:lnTo>
                      <a:pt x="187578" y="530543"/>
                    </a:lnTo>
                    <a:cubicBezTo>
                      <a:pt x="187578" y="572453"/>
                      <a:pt x="208526" y="593408"/>
                      <a:pt x="250422" y="593408"/>
                    </a:cubicBezTo>
                    <a:lnTo>
                      <a:pt x="406578" y="593408"/>
                    </a:lnTo>
                    <a:cubicBezTo>
                      <a:pt x="448474" y="593408"/>
                      <a:pt x="469422" y="572453"/>
                      <a:pt x="469422" y="530543"/>
                    </a:cubicBezTo>
                    <a:lnTo>
                      <a:pt x="469422" y="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8" name="Freeform 27">
                <a:extLst>
                  <a:ext uri="{FF2B5EF4-FFF2-40B4-BE49-F238E27FC236}">
                    <a16:creationId xmlns:a16="http://schemas.microsoft.com/office/drawing/2014/main" id="{BEDD2F7C-5E42-6B48-AC8B-6298B011FC96}"/>
                  </a:ext>
                </a:extLst>
              </p:cNvPr>
              <p:cNvSpPr/>
              <p:nvPr/>
            </p:nvSpPr>
            <p:spPr>
              <a:xfrm>
                <a:off x="9083774" y="5097509"/>
                <a:ext cx="634148" cy="727709"/>
              </a:xfrm>
              <a:custGeom>
                <a:avLst/>
                <a:gdLst>
                  <a:gd name="connsiteX0" fmla="*/ 634149 w 634148"/>
                  <a:gd name="connsiteY0" fmla="*/ 727710 h 727709"/>
                  <a:gd name="connsiteX1" fmla="*/ 437048 w 634148"/>
                  <a:gd name="connsiteY1" fmla="*/ 727710 h 727709"/>
                  <a:gd name="connsiteX2" fmla="*/ 187578 w 634148"/>
                  <a:gd name="connsiteY2" fmla="*/ 290513 h 727709"/>
                  <a:gd name="connsiteX3" fmla="*/ 187578 w 634148"/>
                  <a:gd name="connsiteY3" fmla="*/ 727710 h 727709"/>
                  <a:gd name="connsiteX4" fmla="*/ 0 w 634148"/>
                  <a:gd name="connsiteY4" fmla="*/ 727710 h 727709"/>
                  <a:gd name="connsiteX5" fmla="*/ 0 w 634148"/>
                  <a:gd name="connsiteY5" fmla="*/ 0 h 727709"/>
                  <a:gd name="connsiteX6" fmla="*/ 197100 w 634148"/>
                  <a:gd name="connsiteY6" fmla="*/ 0 h 727709"/>
                  <a:gd name="connsiteX7" fmla="*/ 446570 w 634148"/>
                  <a:gd name="connsiteY7" fmla="*/ 437198 h 727709"/>
                  <a:gd name="connsiteX8" fmla="*/ 446570 w 634148"/>
                  <a:gd name="connsiteY8" fmla="*/ 0 h 727709"/>
                  <a:gd name="connsiteX9" fmla="*/ 634149 w 634148"/>
                  <a:gd name="connsiteY9" fmla="*/ 0 h 727709"/>
                  <a:gd name="connsiteX10" fmla="*/ 634149 w 634148"/>
                  <a:gd name="connsiteY10" fmla="*/ 72771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4148" h="727709">
                    <a:moveTo>
                      <a:pt x="634149" y="727710"/>
                    </a:moveTo>
                    <a:lnTo>
                      <a:pt x="437048" y="727710"/>
                    </a:lnTo>
                    <a:lnTo>
                      <a:pt x="187578" y="290513"/>
                    </a:lnTo>
                    <a:lnTo>
                      <a:pt x="187578" y="727710"/>
                    </a:lnTo>
                    <a:lnTo>
                      <a:pt x="0" y="727710"/>
                    </a:lnTo>
                    <a:lnTo>
                      <a:pt x="0" y="0"/>
                    </a:lnTo>
                    <a:lnTo>
                      <a:pt x="197100" y="0"/>
                    </a:lnTo>
                    <a:lnTo>
                      <a:pt x="446570" y="437198"/>
                    </a:lnTo>
                    <a:lnTo>
                      <a:pt x="446570" y="0"/>
                    </a:lnTo>
                    <a:lnTo>
                      <a:pt x="634149" y="0"/>
                    </a:lnTo>
                    <a:lnTo>
                      <a:pt x="634149" y="72771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9" name="Freeform 28">
                <a:extLst>
                  <a:ext uri="{FF2B5EF4-FFF2-40B4-BE49-F238E27FC236}">
                    <a16:creationId xmlns:a16="http://schemas.microsoft.com/office/drawing/2014/main" id="{EA5E6996-C1A3-9741-A8E2-A60AEDFE45FD}"/>
                  </a:ext>
                </a:extLst>
              </p:cNvPr>
              <p:cNvSpPr/>
              <p:nvPr/>
            </p:nvSpPr>
            <p:spPr>
              <a:xfrm>
                <a:off x="9832184" y="5097509"/>
                <a:ext cx="644621" cy="727709"/>
              </a:xfrm>
              <a:custGeom>
                <a:avLst/>
                <a:gdLst>
                  <a:gd name="connsiteX0" fmla="*/ 405626 w 644621"/>
                  <a:gd name="connsiteY0" fmla="*/ 0 h 727709"/>
                  <a:gd name="connsiteX1" fmla="*/ 583683 w 644621"/>
                  <a:gd name="connsiteY1" fmla="*/ 60960 h 727709"/>
                  <a:gd name="connsiteX2" fmla="*/ 644622 w 644621"/>
                  <a:gd name="connsiteY2" fmla="*/ 239077 h 727709"/>
                  <a:gd name="connsiteX3" fmla="*/ 644622 w 644621"/>
                  <a:gd name="connsiteY3" fmla="*/ 488633 h 727709"/>
                  <a:gd name="connsiteX4" fmla="*/ 583683 w 644621"/>
                  <a:gd name="connsiteY4" fmla="*/ 666750 h 727709"/>
                  <a:gd name="connsiteX5" fmla="*/ 405626 w 644621"/>
                  <a:gd name="connsiteY5" fmla="*/ 727710 h 727709"/>
                  <a:gd name="connsiteX6" fmla="*/ 0 w 644621"/>
                  <a:gd name="connsiteY6" fmla="*/ 727710 h 727709"/>
                  <a:gd name="connsiteX7" fmla="*/ 0 w 644621"/>
                  <a:gd name="connsiteY7" fmla="*/ 0 h 727709"/>
                  <a:gd name="connsiteX8" fmla="*/ 405626 w 644621"/>
                  <a:gd name="connsiteY8" fmla="*/ 0 h 727709"/>
                  <a:gd name="connsiteX9" fmla="*/ 457044 w 644621"/>
                  <a:gd name="connsiteY9" fmla="*/ 239077 h 727709"/>
                  <a:gd name="connsiteX10" fmla="*/ 363730 w 644621"/>
                  <a:gd name="connsiteY10" fmla="*/ 145733 h 727709"/>
                  <a:gd name="connsiteX11" fmla="*/ 186626 w 644621"/>
                  <a:gd name="connsiteY11" fmla="*/ 145733 h 727709"/>
                  <a:gd name="connsiteX12" fmla="*/ 186626 w 644621"/>
                  <a:gd name="connsiteY12" fmla="*/ 582930 h 727709"/>
                  <a:gd name="connsiteX13" fmla="*/ 363730 w 644621"/>
                  <a:gd name="connsiteY13" fmla="*/ 582930 h 727709"/>
                  <a:gd name="connsiteX14" fmla="*/ 457044 w 644621"/>
                  <a:gd name="connsiteY14" fmla="*/ 489585 h 727709"/>
                  <a:gd name="connsiteX15" fmla="*/ 457044 w 644621"/>
                  <a:gd name="connsiteY15" fmla="*/ 239077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4621" h="727709">
                    <a:moveTo>
                      <a:pt x="405626" y="0"/>
                    </a:moveTo>
                    <a:cubicBezTo>
                      <a:pt x="483704" y="0"/>
                      <a:pt x="543691" y="20002"/>
                      <a:pt x="583683" y="60960"/>
                    </a:cubicBezTo>
                    <a:cubicBezTo>
                      <a:pt x="624626" y="101917"/>
                      <a:pt x="644622" y="160973"/>
                      <a:pt x="644622" y="239077"/>
                    </a:cubicBezTo>
                    <a:lnTo>
                      <a:pt x="644622" y="488633"/>
                    </a:lnTo>
                    <a:cubicBezTo>
                      <a:pt x="644622" y="566738"/>
                      <a:pt x="624626" y="626745"/>
                      <a:pt x="583683" y="666750"/>
                    </a:cubicBezTo>
                    <a:cubicBezTo>
                      <a:pt x="542739" y="707708"/>
                      <a:pt x="483704" y="727710"/>
                      <a:pt x="405626" y="727710"/>
                    </a:cubicBezTo>
                    <a:lnTo>
                      <a:pt x="0" y="727710"/>
                    </a:lnTo>
                    <a:lnTo>
                      <a:pt x="0" y="0"/>
                    </a:lnTo>
                    <a:lnTo>
                      <a:pt x="405626" y="0"/>
                    </a:lnTo>
                    <a:close/>
                    <a:moveTo>
                      <a:pt x="457044" y="239077"/>
                    </a:moveTo>
                    <a:cubicBezTo>
                      <a:pt x="457044" y="176213"/>
                      <a:pt x="425621" y="145733"/>
                      <a:pt x="363730" y="145733"/>
                    </a:cubicBezTo>
                    <a:lnTo>
                      <a:pt x="186626" y="145733"/>
                    </a:lnTo>
                    <a:lnTo>
                      <a:pt x="186626" y="582930"/>
                    </a:lnTo>
                    <a:lnTo>
                      <a:pt x="363730" y="582930"/>
                    </a:lnTo>
                    <a:cubicBezTo>
                      <a:pt x="426574" y="582930"/>
                      <a:pt x="457044" y="551497"/>
                      <a:pt x="457044" y="489585"/>
                    </a:cubicBezTo>
                    <a:lnTo>
                      <a:pt x="457044" y="239077"/>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30" name="Freeform 29">
                <a:extLst>
                  <a:ext uri="{FF2B5EF4-FFF2-40B4-BE49-F238E27FC236}">
                    <a16:creationId xmlns:a16="http://schemas.microsoft.com/office/drawing/2014/main" id="{8EAC2919-7B29-7248-80D4-D4E10CCB4C92}"/>
                  </a:ext>
                </a:extLst>
              </p:cNvPr>
              <p:cNvSpPr/>
              <p:nvPr/>
            </p:nvSpPr>
            <p:spPr>
              <a:xfrm>
                <a:off x="10580593" y="5097509"/>
                <a:ext cx="655095" cy="728662"/>
              </a:xfrm>
              <a:custGeom>
                <a:avLst/>
                <a:gdLst>
                  <a:gd name="connsiteX0" fmla="*/ 0 w 655095"/>
                  <a:gd name="connsiteY0" fmla="*/ 0 h 728662"/>
                  <a:gd name="connsiteX1" fmla="*/ 437048 w 655095"/>
                  <a:gd name="connsiteY1" fmla="*/ 0 h 728662"/>
                  <a:gd name="connsiteX2" fmla="*/ 596061 w 655095"/>
                  <a:gd name="connsiteY2" fmla="*/ 49530 h 728662"/>
                  <a:gd name="connsiteX3" fmla="*/ 645574 w 655095"/>
                  <a:gd name="connsiteY3" fmla="*/ 208598 h 728662"/>
                  <a:gd name="connsiteX4" fmla="*/ 645574 w 655095"/>
                  <a:gd name="connsiteY4" fmla="*/ 301942 h 728662"/>
                  <a:gd name="connsiteX5" fmla="*/ 617009 w 655095"/>
                  <a:gd name="connsiteY5" fmla="*/ 436245 h 728662"/>
                  <a:gd name="connsiteX6" fmla="*/ 525600 w 655095"/>
                  <a:gd name="connsiteY6" fmla="*/ 500063 h 728662"/>
                  <a:gd name="connsiteX7" fmla="*/ 655096 w 655095"/>
                  <a:gd name="connsiteY7" fmla="*/ 728663 h 728662"/>
                  <a:gd name="connsiteX8" fmla="*/ 452283 w 655095"/>
                  <a:gd name="connsiteY8" fmla="*/ 728663 h 728662"/>
                  <a:gd name="connsiteX9" fmla="*/ 332309 w 655095"/>
                  <a:gd name="connsiteY9" fmla="*/ 510540 h 728662"/>
                  <a:gd name="connsiteX10" fmla="*/ 186626 w 655095"/>
                  <a:gd name="connsiteY10" fmla="*/ 510540 h 728662"/>
                  <a:gd name="connsiteX11" fmla="*/ 186626 w 655095"/>
                  <a:gd name="connsiteY11" fmla="*/ 728663 h 728662"/>
                  <a:gd name="connsiteX12" fmla="*/ 0 w 655095"/>
                  <a:gd name="connsiteY12" fmla="*/ 728663 h 728662"/>
                  <a:gd name="connsiteX13" fmla="*/ 0 w 655095"/>
                  <a:gd name="connsiteY13" fmla="*/ 0 h 728662"/>
                  <a:gd name="connsiteX14" fmla="*/ 457044 w 655095"/>
                  <a:gd name="connsiteY14" fmla="*/ 207645 h 728662"/>
                  <a:gd name="connsiteX15" fmla="*/ 394200 w 655095"/>
                  <a:gd name="connsiteY15" fmla="*/ 144780 h 728662"/>
                  <a:gd name="connsiteX16" fmla="*/ 186626 w 655095"/>
                  <a:gd name="connsiteY16" fmla="*/ 144780 h 728662"/>
                  <a:gd name="connsiteX17" fmla="*/ 186626 w 655095"/>
                  <a:gd name="connsiteY17" fmla="*/ 362903 h 728662"/>
                  <a:gd name="connsiteX18" fmla="*/ 394200 w 655095"/>
                  <a:gd name="connsiteY18" fmla="*/ 362903 h 728662"/>
                  <a:gd name="connsiteX19" fmla="*/ 457044 w 655095"/>
                  <a:gd name="connsiteY19" fmla="*/ 300038 h 728662"/>
                  <a:gd name="connsiteX20" fmla="*/ 457044 w 655095"/>
                  <a:gd name="connsiteY20" fmla="*/ 207645 h 728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5095" h="728662">
                    <a:moveTo>
                      <a:pt x="0" y="0"/>
                    </a:moveTo>
                    <a:lnTo>
                      <a:pt x="437048" y="0"/>
                    </a:lnTo>
                    <a:cubicBezTo>
                      <a:pt x="509413" y="0"/>
                      <a:pt x="562735" y="16192"/>
                      <a:pt x="596061" y="49530"/>
                    </a:cubicBezTo>
                    <a:cubicBezTo>
                      <a:pt x="629387" y="82867"/>
                      <a:pt x="645574" y="135255"/>
                      <a:pt x="645574" y="208598"/>
                    </a:cubicBezTo>
                    <a:lnTo>
                      <a:pt x="645574" y="301942"/>
                    </a:lnTo>
                    <a:cubicBezTo>
                      <a:pt x="645574" y="359092"/>
                      <a:pt x="636052" y="403860"/>
                      <a:pt x="617009" y="436245"/>
                    </a:cubicBezTo>
                    <a:cubicBezTo>
                      <a:pt x="597965" y="467678"/>
                      <a:pt x="567496" y="489585"/>
                      <a:pt x="525600" y="500063"/>
                    </a:cubicBezTo>
                    <a:lnTo>
                      <a:pt x="655096" y="728663"/>
                    </a:lnTo>
                    <a:lnTo>
                      <a:pt x="452283" y="728663"/>
                    </a:lnTo>
                    <a:lnTo>
                      <a:pt x="332309" y="510540"/>
                    </a:lnTo>
                    <a:lnTo>
                      <a:pt x="186626" y="510540"/>
                    </a:lnTo>
                    <a:lnTo>
                      <a:pt x="186626" y="728663"/>
                    </a:lnTo>
                    <a:lnTo>
                      <a:pt x="0" y="728663"/>
                    </a:lnTo>
                    <a:lnTo>
                      <a:pt x="0" y="0"/>
                    </a:lnTo>
                    <a:close/>
                    <a:moveTo>
                      <a:pt x="457044" y="207645"/>
                    </a:moveTo>
                    <a:cubicBezTo>
                      <a:pt x="457044" y="165735"/>
                      <a:pt x="436096" y="144780"/>
                      <a:pt x="394200" y="144780"/>
                    </a:cubicBezTo>
                    <a:lnTo>
                      <a:pt x="186626" y="144780"/>
                    </a:lnTo>
                    <a:lnTo>
                      <a:pt x="186626" y="362903"/>
                    </a:lnTo>
                    <a:lnTo>
                      <a:pt x="394200" y="362903"/>
                    </a:lnTo>
                    <a:cubicBezTo>
                      <a:pt x="436096" y="362903"/>
                      <a:pt x="457044" y="341948"/>
                      <a:pt x="457044" y="300038"/>
                    </a:cubicBezTo>
                    <a:lnTo>
                      <a:pt x="457044" y="207645"/>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31" name="Freeform 30">
                <a:extLst>
                  <a:ext uri="{FF2B5EF4-FFF2-40B4-BE49-F238E27FC236}">
                    <a16:creationId xmlns:a16="http://schemas.microsoft.com/office/drawing/2014/main" id="{133FEC2B-712A-C046-9B80-8B50B88EF261}"/>
                  </a:ext>
                </a:extLst>
              </p:cNvPr>
              <p:cNvSpPr/>
              <p:nvPr/>
            </p:nvSpPr>
            <p:spPr>
              <a:xfrm>
                <a:off x="11246163" y="5097509"/>
                <a:ext cx="736982" cy="727709"/>
              </a:xfrm>
              <a:custGeom>
                <a:avLst/>
                <a:gdLst>
                  <a:gd name="connsiteX0" fmla="*/ 0 w 736982"/>
                  <a:gd name="connsiteY0" fmla="*/ 0 h 727709"/>
                  <a:gd name="connsiteX1" fmla="*/ 197100 w 736982"/>
                  <a:gd name="connsiteY1" fmla="*/ 0 h 727709"/>
                  <a:gd name="connsiteX2" fmla="*/ 368491 w 736982"/>
                  <a:gd name="connsiteY2" fmla="*/ 353378 h 727709"/>
                  <a:gd name="connsiteX3" fmla="*/ 539882 w 736982"/>
                  <a:gd name="connsiteY3" fmla="*/ 0 h 727709"/>
                  <a:gd name="connsiteX4" fmla="*/ 736983 w 736982"/>
                  <a:gd name="connsiteY4" fmla="*/ 0 h 727709"/>
                  <a:gd name="connsiteX5" fmla="*/ 461805 w 736982"/>
                  <a:gd name="connsiteY5" fmla="*/ 535305 h 727709"/>
                  <a:gd name="connsiteX6" fmla="*/ 461805 w 736982"/>
                  <a:gd name="connsiteY6" fmla="*/ 727710 h 727709"/>
                  <a:gd name="connsiteX7" fmla="*/ 274226 w 736982"/>
                  <a:gd name="connsiteY7" fmla="*/ 727710 h 727709"/>
                  <a:gd name="connsiteX8" fmla="*/ 274226 w 736982"/>
                  <a:gd name="connsiteY8" fmla="*/ 535305 h 727709"/>
                  <a:gd name="connsiteX9" fmla="*/ 0 w 736982"/>
                  <a:gd name="connsiteY9" fmla="*/ 0 h 727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982" h="727709">
                    <a:moveTo>
                      <a:pt x="0" y="0"/>
                    </a:moveTo>
                    <a:lnTo>
                      <a:pt x="197100" y="0"/>
                    </a:lnTo>
                    <a:lnTo>
                      <a:pt x="368491" y="353378"/>
                    </a:lnTo>
                    <a:lnTo>
                      <a:pt x="539882" y="0"/>
                    </a:lnTo>
                    <a:lnTo>
                      <a:pt x="736983" y="0"/>
                    </a:lnTo>
                    <a:lnTo>
                      <a:pt x="461805" y="535305"/>
                    </a:lnTo>
                    <a:lnTo>
                      <a:pt x="461805" y="727710"/>
                    </a:lnTo>
                    <a:lnTo>
                      <a:pt x="274226" y="727710"/>
                    </a:lnTo>
                    <a:lnTo>
                      <a:pt x="274226" y="535305"/>
                    </a:lnTo>
                    <a:lnTo>
                      <a:pt x="0" y="0"/>
                    </a:lnTo>
                    <a:close/>
                  </a:path>
                </a:pathLst>
              </a:custGeom>
              <a:solidFill>
                <a:srgbClr val="FFFF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grpSp>
        <p:grpSp>
          <p:nvGrpSpPr>
            <p:cNvPr id="13" name="Group 12">
              <a:extLst>
                <a:ext uri="{FF2B5EF4-FFF2-40B4-BE49-F238E27FC236}">
                  <a16:creationId xmlns:a16="http://schemas.microsoft.com/office/drawing/2014/main" id="{94D8E11D-03E0-D64A-8DC0-23D559769BC0}"/>
                </a:ext>
              </a:extLst>
            </p:cNvPr>
            <p:cNvGrpSpPr/>
            <p:nvPr userDrawn="1"/>
          </p:nvGrpSpPr>
          <p:grpSpPr>
            <a:xfrm>
              <a:off x="3135617" y="5119608"/>
              <a:ext cx="1058818" cy="1219200"/>
              <a:chOff x="3135617" y="5119608"/>
              <a:chExt cx="1058818" cy="1219200"/>
            </a:xfrm>
          </p:grpSpPr>
          <p:sp>
            <p:nvSpPr>
              <p:cNvPr id="14" name="Freeform 13">
                <a:extLst>
                  <a:ext uri="{FF2B5EF4-FFF2-40B4-BE49-F238E27FC236}">
                    <a16:creationId xmlns:a16="http://schemas.microsoft.com/office/drawing/2014/main" id="{A526CDF3-1FC7-694D-BF90-142DD089C790}"/>
                  </a:ext>
                </a:extLst>
              </p:cNvPr>
              <p:cNvSpPr/>
              <p:nvPr/>
            </p:nvSpPr>
            <p:spPr>
              <a:xfrm>
                <a:off x="3135617" y="5119608"/>
                <a:ext cx="1058817" cy="1219200"/>
              </a:xfrm>
              <a:custGeom>
                <a:avLst/>
                <a:gdLst>
                  <a:gd name="connsiteX0" fmla="*/ 952 w 1058817"/>
                  <a:gd name="connsiteY0" fmla="*/ 305753 h 1219200"/>
                  <a:gd name="connsiteX1" fmla="*/ 0 w 1058817"/>
                  <a:gd name="connsiteY1" fmla="*/ 913447 h 1219200"/>
                  <a:gd name="connsiteX2" fmla="*/ 529409 w 1058817"/>
                  <a:gd name="connsiteY2" fmla="*/ 1219200 h 1219200"/>
                  <a:gd name="connsiteX3" fmla="*/ 1058818 w 1058817"/>
                  <a:gd name="connsiteY3" fmla="*/ 913447 h 1219200"/>
                  <a:gd name="connsiteX4" fmla="*/ 1058818 w 1058817"/>
                  <a:gd name="connsiteY4" fmla="*/ 305753 h 1219200"/>
                  <a:gd name="connsiteX5" fmla="*/ 528457 w 1058817"/>
                  <a:gd name="connsiteY5"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8817" h="1219200">
                    <a:moveTo>
                      <a:pt x="952" y="305753"/>
                    </a:moveTo>
                    <a:lnTo>
                      <a:pt x="0" y="913447"/>
                    </a:lnTo>
                    <a:lnTo>
                      <a:pt x="529409" y="1219200"/>
                    </a:lnTo>
                    <a:lnTo>
                      <a:pt x="1058818" y="913447"/>
                    </a:lnTo>
                    <a:lnTo>
                      <a:pt x="1058818" y="305753"/>
                    </a:lnTo>
                    <a:lnTo>
                      <a:pt x="528457" y="0"/>
                    </a:lnTo>
                    <a:close/>
                  </a:path>
                </a:pathLst>
              </a:custGeom>
              <a:solidFill>
                <a:srgbClr val="FFFFFF">
                  <a:alpha val="26000"/>
                </a:srgbClr>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5" name="Freeform 14">
                <a:extLst>
                  <a:ext uri="{FF2B5EF4-FFF2-40B4-BE49-F238E27FC236}">
                    <a16:creationId xmlns:a16="http://schemas.microsoft.com/office/drawing/2014/main" id="{23377152-7351-5547-A291-8697BBDA523B}"/>
                  </a:ext>
                </a:extLst>
              </p:cNvPr>
              <p:cNvSpPr/>
              <p:nvPr/>
            </p:nvSpPr>
            <p:spPr>
              <a:xfrm>
                <a:off x="3404130" y="5119608"/>
                <a:ext cx="520839" cy="608647"/>
              </a:xfrm>
              <a:custGeom>
                <a:avLst/>
                <a:gdLst>
                  <a:gd name="connsiteX0" fmla="*/ 520839 w 520839"/>
                  <a:gd name="connsiteY0" fmla="*/ 457200 h 608647"/>
                  <a:gd name="connsiteX1" fmla="*/ 258039 w 520839"/>
                  <a:gd name="connsiteY1" fmla="*/ 608648 h 608647"/>
                  <a:gd name="connsiteX2" fmla="*/ 0 w 520839"/>
                  <a:gd name="connsiteY2" fmla="*/ 457200 h 608647"/>
                  <a:gd name="connsiteX3" fmla="*/ 0 w 520839"/>
                  <a:gd name="connsiteY3" fmla="*/ 150495 h 608647"/>
                  <a:gd name="connsiteX4" fmla="*/ 258039 w 520839"/>
                  <a:gd name="connsiteY4" fmla="*/ 0 h 608647"/>
                  <a:gd name="connsiteX5" fmla="*/ 519887 w 520839"/>
                  <a:gd name="connsiteY5" fmla="*/ 150495 h 608647"/>
                  <a:gd name="connsiteX6" fmla="*/ 520839 w 520839"/>
                  <a:gd name="connsiteY6" fmla="*/ 457200 h 608647"/>
                  <a:gd name="connsiteX7" fmla="*/ 258039 w 520839"/>
                  <a:gd name="connsiteY7" fmla="*/ 608648 h 60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839" h="608647">
                    <a:moveTo>
                      <a:pt x="520839" y="457200"/>
                    </a:moveTo>
                    <a:lnTo>
                      <a:pt x="258039" y="608648"/>
                    </a:lnTo>
                    <a:lnTo>
                      <a:pt x="0" y="457200"/>
                    </a:lnTo>
                    <a:lnTo>
                      <a:pt x="0" y="150495"/>
                    </a:lnTo>
                    <a:lnTo>
                      <a:pt x="258039" y="0"/>
                    </a:lnTo>
                    <a:lnTo>
                      <a:pt x="519887" y="150495"/>
                    </a:lnTo>
                    <a:lnTo>
                      <a:pt x="520839" y="457200"/>
                    </a:lnTo>
                    <a:lnTo>
                      <a:pt x="258039" y="608648"/>
                    </a:lnTo>
                  </a:path>
                </a:pathLst>
              </a:custGeom>
              <a:solidFill>
                <a:srgbClr val="C1CED3"/>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6" name="Freeform 15">
                <a:extLst>
                  <a:ext uri="{FF2B5EF4-FFF2-40B4-BE49-F238E27FC236}">
                    <a16:creationId xmlns:a16="http://schemas.microsoft.com/office/drawing/2014/main" id="{3D72AE9E-C20A-A94F-B659-832BFB81C636}"/>
                  </a:ext>
                </a:extLst>
              </p:cNvPr>
              <p:cNvSpPr/>
              <p:nvPr/>
            </p:nvSpPr>
            <p:spPr>
              <a:xfrm>
                <a:off x="3662170" y="5575855"/>
                <a:ext cx="532265" cy="606742"/>
              </a:xfrm>
              <a:custGeom>
                <a:avLst/>
                <a:gdLst>
                  <a:gd name="connsiteX0" fmla="*/ 272322 w 532265"/>
                  <a:gd name="connsiteY0" fmla="*/ 606743 h 606742"/>
                  <a:gd name="connsiteX1" fmla="*/ 532266 w 532265"/>
                  <a:gd name="connsiteY1" fmla="*/ 457200 h 606742"/>
                  <a:gd name="connsiteX2" fmla="*/ 532266 w 532265"/>
                  <a:gd name="connsiteY2" fmla="*/ 151448 h 606742"/>
                  <a:gd name="connsiteX3" fmla="*/ 262800 w 532265"/>
                  <a:gd name="connsiteY3" fmla="*/ 0 h 606742"/>
                  <a:gd name="connsiteX4" fmla="*/ 0 w 532265"/>
                  <a:gd name="connsiteY4" fmla="*/ 151448 h 606742"/>
                  <a:gd name="connsiteX5" fmla="*/ 2857 w 532265"/>
                  <a:gd name="connsiteY5" fmla="*/ 453390 h 60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265" h="606742">
                    <a:moveTo>
                      <a:pt x="272322" y="606743"/>
                    </a:moveTo>
                    <a:lnTo>
                      <a:pt x="532266" y="457200"/>
                    </a:lnTo>
                    <a:lnTo>
                      <a:pt x="532266" y="151448"/>
                    </a:lnTo>
                    <a:lnTo>
                      <a:pt x="262800" y="0"/>
                    </a:lnTo>
                    <a:lnTo>
                      <a:pt x="0" y="151448"/>
                    </a:lnTo>
                    <a:lnTo>
                      <a:pt x="2857" y="453390"/>
                    </a:lnTo>
                  </a:path>
                </a:pathLst>
              </a:custGeom>
              <a:solidFill>
                <a:srgbClr val="9BF315"/>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7" name="Freeform 16">
                <a:extLst>
                  <a:ext uri="{FF2B5EF4-FFF2-40B4-BE49-F238E27FC236}">
                    <a16:creationId xmlns:a16="http://schemas.microsoft.com/office/drawing/2014/main" id="{FBF53664-5910-F146-91F2-B9DC82597C27}"/>
                  </a:ext>
                </a:extLst>
              </p:cNvPr>
              <p:cNvSpPr/>
              <p:nvPr/>
            </p:nvSpPr>
            <p:spPr>
              <a:xfrm>
                <a:off x="3135617" y="5575855"/>
                <a:ext cx="529408" cy="612457"/>
              </a:xfrm>
              <a:custGeom>
                <a:avLst/>
                <a:gdLst>
                  <a:gd name="connsiteX0" fmla="*/ 526552 w 529408"/>
                  <a:gd name="connsiteY0" fmla="*/ 151448 h 612457"/>
                  <a:gd name="connsiteX1" fmla="*/ 268513 w 529408"/>
                  <a:gd name="connsiteY1" fmla="*/ 0 h 612457"/>
                  <a:gd name="connsiteX2" fmla="*/ 0 w 529408"/>
                  <a:gd name="connsiteY2" fmla="*/ 151448 h 612457"/>
                  <a:gd name="connsiteX3" fmla="*/ 0 w 529408"/>
                  <a:gd name="connsiteY3" fmla="*/ 457200 h 612457"/>
                  <a:gd name="connsiteX4" fmla="*/ 268513 w 529408"/>
                  <a:gd name="connsiteY4" fmla="*/ 612457 h 612457"/>
                  <a:gd name="connsiteX5" fmla="*/ 529409 w 529408"/>
                  <a:gd name="connsiteY5" fmla="*/ 453390 h 61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408" h="612457">
                    <a:moveTo>
                      <a:pt x="526552" y="151448"/>
                    </a:moveTo>
                    <a:lnTo>
                      <a:pt x="268513" y="0"/>
                    </a:lnTo>
                    <a:lnTo>
                      <a:pt x="0" y="151448"/>
                    </a:lnTo>
                    <a:lnTo>
                      <a:pt x="0" y="457200"/>
                    </a:lnTo>
                    <a:lnTo>
                      <a:pt x="268513" y="612457"/>
                    </a:lnTo>
                    <a:lnTo>
                      <a:pt x="529409" y="453390"/>
                    </a:lnTo>
                  </a:path>
                </a:pathLst>
              </a:custGeom>
              <a:solidFill>
                <a:srgbClr val="01B5FF"/>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8" name="Freeform 17">
                <a:extLst>
                  <a:ext uri="{FF2B5EF4-FFF2-40B4-BE49-F238E27FC236}">
                    <a16:creationId xmlns:a16="http://schemas.microsoft.com/office/drawing/2014/main" id="{C8A8E32E-B4F6-B543-A21D-E5BDEB8451BA}"/>
                  </a:ext>
                </a:extLst>
              </p:cNvPr>
              <p:cNvSpPr/>
              <p:nvPr/>
            </p:nvSpPr>
            <p:spPr>
              <a:xfrm>
                <a:off x="3404130" y="5575855"/>
                <a:ext cx="260895" cy="453389"/>
              </a:xfrm>
              <a:custGeom>
                <a:avLst/>
                <a:gdLst>
                  <a:gd name="connsiteX0" fmla="*/ 0 w 260895"/>
                  <a:gd name="connsiteY0" fmla="*/ 0 h 453389"/>
                  <a:gd name="connsiteX1" fmla="*/ 258039 w 260895"/>
                  <a:gd name="connsiteY1" fmla="*/ 151448 h 453389"/>
                  <a:gd name="connsiteX2" fmla="*/ 260896 w 260895"/>
                  <a:gd name="connsiteY2" fmla="*/ 453390 h 453389"/>
                  <a:gd name="connsiteX3" fmla="*/ 0 w 260895"/>
                  <a:gd name="connsiteY3" fmla="*/ 301943 h 453389"/>
                </a:gdLst>
                <a:ahLst/>
                <a:cxnLst>
                  <a:cxn ang="0">
                    <a:pos x="connsiteX0" y="connsiteY0"/>
                  </a:cxn>
                  <a:cxn ang="0">
                    <a:pos x="connsiteX1" y="connsiteY1"/>
                  </a:cxn>
                  <a:cxn ang="0">
                    <a:pos x="connsiteX2" y="connsiteY2"/>
                  </a:cxn>
                  <a:cxn ang="0">
                    <a:pos x="connsiteX3" y="connsiteY3"/>
                  </a:cxn>
                </a:cxnLst>
                <a:rect l="l" t="t" r="r" b="b"/>
                <a:pathLst>
                  <a:path w="260895" h="453389">
                    <a:moveTo>
                      <a:pt x="0" y="0"/>
                    </a:moveTo>
                    <a:lnTo>
                      <a:pt x="258039" y="151448"/>
                    </a:lnTo>
                    <a:lnTo>
                      <a:pt x="260896" y="453390"/>
                    </a:lnTo>
                    <a:lnTo>
                      <a:pt x="0" y="301943"/>
                    </a:lnTo>
                    <a:close/>
                  </a:path>
                </a:pathLst>
              </a:custGeom>
              <a:solidFill>
                <a:srgbClr val="FFFFFF">
                  <a:alpha val="35000"/>
                </a:srgbClr>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19" name="Freeform 18">
                <a:extLst>
                  <a:ext uri="{FF2B5EF4-FFF2-40B4-BE49-F238E27FC236}">
                    <a16:creationId xmlns:a16="http://schemas.microsoft.com/office/drawing/2014/main" id="{B8B838DB-1461-5344-AD49-DB9D580CD9CF}"/>
                  </a:ext>
                </a:extLst>
              </p:cNvPr>
              <p:cNvSpPr/>
              <p:nvPr/>
            </p:nvSpPr>
            <p:spPr>
              <a:xfrm>
                <a:off x="3662170" y="5575855"/>
                <a:ext cx="262800" cy="453389"/>
              </a:xfrm>
              <a:custGeom>
                <a:avLst/>
                <a:gdLst>
                  <a:gd name="connsiteX0" fmla="*/ 262800 w 262800"/>
                  <a:gd name="connsiteY0" fmla="*/ 0 h 453389"/>
                  <a:gd name="connsiteX1" fmla="*/ 262800 w 262800"/>
                  <a:gd name="connsiteY1" fmla="*/ 301943 h 453389"/>
                  <a:gd name="connsiteX2" fmla="*/ 2857 w 262800"/>
                  <a:gd name="connsiteY2" fmla="*/ 453390 h 453389"/>
                  <a:gd name="connsiteX3" fmla="*/ 0 w 262800"/>
                  <a:gd name="connsiteY3" fmla="*/ 151448 h 453389"/>
                </a:gdLst>
                <a:ahLst/>
                <a:cxnLst>
                  <a:cxn ang="0">
                    <a:pos x="connsiteX0" y="connsiteY0"/>
                  </a:cxn>
                  <a:cxn ang="0">
                    <a:pos x="connsiteX1" y="connsiteY1"/>
                  </a:cxn>
                  <a:cxn ang="0">
                    <a:pos x="connsiteX2" y="connsiteY2"/>
                  </a:cxn>
                  <a:cxn ang="0">
                    <a:pos x="connsiteX3" y="connsiteY3"/>
                  </a:cxn>
                </a:cxnLst>
                <a:rect l="l" t="t" r="r" b="b"/>
                <a:pathLst>
                  <a:path w="262800" h="453389">
                    <a:moveTo>
                      <a:pt x="262800" y="0"/>
                    </a:moveTo>
                    <a:lnTo>
                      <a:pt x="262800" y="301943"/>
                    </a:lnTo>
                    <a:lnTo>
                      <a:pt x="2857" y="453390"/>
                    </a:lnTo>
                    <a:lnTo>
                      <a:pt x="0" y="151448"/>
                    </a:lnTo>
                    <a:close/>
                  </a:path>
                </a:pathLst>
              </a:custGeom>
              <a:solidFill>
                <a:srgbClr val="FFFFFF">
                  <a:alpha val="45000"/>
                </a:srgbClr>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0" name="Freeform 19">
                <a:extLst>
                  <a:ext uri="{FF2B5EF4-FFF2-40B4-BE49-F238E27FC236}">
                    <a16:creationId xmlns:a16="http://schemas.microsoft.com/office/drawing/2014/main" id="{92589536-11FF-6B45-BBFA-0436B58C4A5D}"/>
                  </a:ext>
                </a:extLst>
              </p:cNvPr>
              <p:cNvSpPr/>
              <p:nvPr/>
            </p:nvSpPr>
            <p:spPr>
              <a:xfrm>
                <a:off x="3404130" y="5426312"/>
                <a:ext cx="520839" cy="300990"/>
              </a:xfrm>
              <a:custGeom>
                <a:avLst/>
                <a:gdLst>
                  <a:gd name="connsiteX0" fmla="*/ 260896 w 520839"/>
                  <a:gd name="connsiteY0" fmla="*/ 0 h 300990"/>
                  <a:gd name="connsiteX1" fmla="*/ 0 w 520839"/>
                  <a:gd name="connsiteY1" fmla="*/ 149543 h 300990"/>
                  <a:gd name="connsiteX2" fmla="*/ 258039 w 520839"/>
                  <a:gd name="connsiteY2" fmla="*/ 300990 h 300990"/>
                  <a:gd name="connsiteX3" fmla="*/ 520839 w 520839"/>
                  <a:gd name="connsiteY3" fmla="*/ 149543 h 300990"/>
                </a:gdLst>
                <a:ahLst/>
                <a:cxnLst>
                  <a:cxn ang="0">
                    <a:pos x="connsiteX0" y="connsiteY0"/>
                  </a:cxn>
                  <a:cxn ang="0">
                    <a:pos x="connsiteX1" y="connsiteY1"/>
                  </a:cxn>
                  <a:cxn ang="0">
                    <a:pos x="connsiteX2" y="connsiteY2"/>
                  </a:cxn>
                  <a:cxn ang="0">
                    <a:pos x="connsiteX3" y="connsiteY3"/>
                  </a:cxn>
                </a:cxnLst>
                <a:rect l="l" t="t" r="r" b="b"/>
                <a:pathLst>
                  <a:path w="520839" h="300990">
                    <a:moveTo>
                      <a:pt x="260896" y="0"/>
                    </a:moveTo>
                    <a:lnTo>
                      <a:pt x="0" y="149543"/>
                    </a:lnTo>
                    <a:lnTo>
                      <a:pt x="258039" y="300990"/>
                    </a:lnTo>
                    <a:lnTo>
                      <a:pt x="520839" y="149543"/>
                    </a:lnTo>
                    <a:close/>
                  </a:path>
                </a:pathLst>
              </a:custGeom>
              <a:solidFill>
                <a:srgbClr val="FFFFFF">
                  <a:alpha val="80000"/>
                </a:srgbClr>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sp>
            <p:nvSpPr>
              <p:cNvPr id="21" name="Freeform 20">
                <a:extLst>
                  <a:ext uri="{FF2B5EF4-FFF2-40B4-BE49-F238E27FC236}">
                    <a16:creationId xmlns:a16="http://schemas.microsoft.com/office/drawing/2014/main" id="{0B3F4346-FF9F-7944-B1AB-97F93013CD12}"/>
                  </a:ext>
                </a:extLst>
              </p:cNvPr>
              <p:cNvSpPr/>
              <p:nvPr/>
            </p:nvSpPr>
            <p:spPr>
              <a:xfrm>
                <a:off x="3135617" y="5424408"/>
                <a:ext cx="529408" cy="914400"/>
              </a:xfrm>
              <a:custGeom>
                <a:avLst/>
                <a:gdLst>
                  <a:gd name="connsiteX0" fmla="*/ 0 w 529408"/>
                  <a:gd name="connsiteY0" fmla="*/ 608647 h 914400"/>
                  <a:gd name="connsiteX1" fmla="*/ 529409 w 529408"/>
                  <a:gd name="connsiteY1" fmla="*/ 914400 h 914400"/>
                  <a:gd name="connsiteX2" fmla="*/ 528457 w 529408"/>
                  <a:gd name="connsiteY2" fmla="*/ 302895 h 914400"/>
                  <a:gd name="connsiteX3" fmla="*/ 0 w 529408"/>
                  <a:gd name="connsiteY3" fmla="*/ 0 h 914400"/>
                </a:gdLst>
                <a:ahLst/>
                <a:cxnLst>
                  <a:cxn ang="0">
                    <a:pos x="connsiteX0" y="connsiteY0"/>
                  </a:cxn>
                  <a:cxn ang="0">
                    <a:pos x="connsiteX1" y="connsiteY1"/>
                  </a:cxn>
                  <a:cxn ang="0">
                    <a:pos x="connsiteX2" y="connsiteY2"/>
                  </a:cxn>
                  <a:cxn ang="0">
                    <a:pos x="connsiteX3" y="connsiteY3"/>
                  </a:cxn>
                </a:cxnLst>
                <a:rect l="l" t="t" r="r" b="b"/>
                <a:pathLst>
                  <a:path w="529408" h="914400">
                    <a:moveTo>
                      <a:pt x="0" y="608647"/>
                    </a:moveTo>
                    <a:lnTo>
                      <a:pt x="529409" y="914400"/>
                    </a:lnTo>
                    <a:lnTo>
                      <a:pt x="528457" y="302895"/>
                    </a:lnTo>
                    <a:lnTo>
                      <a:pt x="0" y="0"/>
                    </a:lnTo>
                    <a:close/>
                  </a:path>
                </a:pathLst>
              </a:custGeom>
              <a:solidFill>
                <a:srgbClr val="FFFFFF">
                  <a:alpha val="10000"/>
                </a:srgbClr>
              </a:solidFill>
              <a:ln w="9515" cap="flat">
                <a:noFill/>
                <a:prstDash val="solid"/>
                <a:miter/>
              </a:ln>
            </p:spPr>
            <p:txBody>
              <a:bodyPr rtlCol="0" anchor="ctr"/>
              <a:lstStyle/>
              <a:p>
                <a:pPr marL="0" marR="0" lvl="0" indent="0" algn="l" defTabSz="890647" rtl="0" eaLnBrk="1" fontAlgn="auto" latinLnBrk="0" hangingPunct="1">
                  <a:lnSpc>
                    <a:spcPct val="100000"/>
                  </a:lnSpc>
                  <a:spcBef>
                    <a:spcPts val="0"/>
                  </a:spcBef>
                  <a:spcAft>
                    <a:spcPts val="0"/>
                  </a:spcAft>
                  <a:buClrTx/>
                  <a:buSzTx/>
                  <a:buFontTx/>
                  <a:buNone/>
                  <a:tabLst/>
                  <a:defRPr/>
                </a:pPr>
                <a:endParaRPr kumimoji="0" lang="en-US" sz="1870" b="0" i="0" u="none" strike="noStrike" kern="1200" cap="none" spc="0" normalizeH="0" baseline="0" noProof="0">
                  <a:ln>
                    <a:noFill/>
                  </a:ln>
                  <a:solidFill>
                    <a:srgbClr val="003395"/>
                  </a:solidFill>
                  <a:effectLst/>
                  <a:uLnTx/>
                  <a:uFillTx/>
                  <a:latin typeface="Open Sans" panose="020B0606030504020204" pitchFamily="34" charset="0"/>
                  <a:ea typeface="+mn-ea"/>
                  <a:cs typeface="+mn-cs"/>
                </a:endParaRPr>
              </a:p>
            </p:txBody>
          </p:sp>
        </p:grpSp>
      </p:grpSp>
      <p:sp>
        <p:nvSpPr>
          <p:cNvPr id="3" name="Text Placeholder 2">
            <a:extLst>
              <a:ext uri="{FF2B5EF4-FFF2-40B4-BE49-F238E27FC236}">
                <a16:creationId xmlns:a16="http://schemas.microsoft.com/office/drawing/2014/main" id="{5CE25D0C-3D90-AC4A-904E-02325F1EF131}"/>
              </a:ext>
            </a:extLst>
          </p:cNvPr>
          <p:cNvSpPr>
            <a:spLocks noGrp="1"/>
          </p:cNvSpPr>
          <p:nvPr>
            <p:ph type="body" sz="quarter" idx="10"/>
          </p:nvPr>
        </p:nvSpPr>
        <p:spPr>
          <a:xfrm>
            <a:off x="912631" y="982827"/>
            <a:ext cx="10515782" cy="354485"/>
          </a:xfrm>
        </p:spPr>
        <p:txBody>
          <a:bodyPr>
            <a:normAutofit/>
          </a:bodyPr>
          <a:lstStyle>
            <a:lvl1pPr marL="0" indent="0">
              <a:buNone/>
              <a:defRPr sz="2309"/>
            </a:lvl1pPr>
            <a:lvl2pPr marL="439840" indent="0">
              <a:buNone/>
              <a:defRPr/>
            </a:lvl2pPr>
            <a:lvl3pPr marL="879678" indent="0">
              <a:buNone/>
              <a:defRPr/>
            </a:lvl3pPr>
            <a:lvl4pPr marL="1319519" indent="0">
              <a:buNone/>
              <a:defRPr/>
            </a:lvl4pPr>
            <a:lvl5pPr marL="1759358" indent="0">
              <a:buNone/>
              <a:defRPr/>
            </a:lvl5pPr>
          </a:lstStyle>
          <a:p>
            <a:pPr lvl="0"/>
            <a:r>
              <a:rPr lang="en-US" dirty="0"/>
              <a:t>Click to edit Master text styles</a:t>
            </a:r>
          </a:p>
        </p:txBody>
      </p:sp>
    </p:spTree>
    <p:extLst>
      <p:ext uri="{BB962C8B-B14F-4D97-AF65-F5344CB8AC3E}">
        <p14:creationId xmlns:p14="http://schemas.microsoft.com/office/powerpoint/2010/main" val="241444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image" Target="../media/image13.emf"/><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image" Target="../media/image20.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theme" Target="../theme/theme3.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image" Target="../media/image21.png"/><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theme" Target="../theme/theme4.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29" Type="http://schemas.openxmlformats.org/officeDocument/2006/relationships/theme" Target="../theme/theme5.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26" Type="http://schemas.openxmlformats.org/officeDocument/2006/relationships/slideLayout" Target="../slideLayouts/slideLayout146.xml"/><Relationship Id="rId3" Type="http://schemas.openxmlformats.org/officeDocument/2006/relationships/slideLayout" Target="../slideLayouts/slideLayout123.xml"/><Relationship Id="rId21" Type="http://schemas.openxmlformats.org/officeDocument/2006/relationships/slideLayout" Target="../slideLayouts/slideLayout141.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5" Type="http://schemas.openxmlformats.org/officeDocument/2006/relationships/slideLayout" Target="../slideLayouts/slideLayout145.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slideLayout" Target="../slideLayouts/slideLayout140.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24" Type="http://schemas.openxmlformats.org/officeDocument/2006/relationships/slideLayout" Target="../slideLayouts/slideLayout144.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23" Type="http://schemas.openxmlformats.org/officeDocument/2006/relationships/slideLayout" Target="../slideLayouts/slideLayout143.xml"/><Relationship Id="rId28" Type="http://schemas.openxmlformats.org/officeDocument/2006/relationships/theme" Target="../theme/theme6.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 Id="rId22" Type="http://schemas.openxmlformats.org/officeDocument/2006/relationships/slideLayout" Target="../slideLayouts/slideLayout142.xml"/><Relationship Id="rId27"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5" r:id="rId3"/>
    <p:sldLayoutId id="2147483663" r:id="rId4"/>
    <p:sldLayoutId id="2147483651" r:id="rId5"/>
    <p:sldLayoutId id="2147483661" r:id="rId6"/>
    <p:sldLayoutId id="2147483664" r:id="rId7"/>
    <p:sldLayoutId id="2147483672" r:id="rId8"/>
    <p:sldLayoutId id="2147483673" r:id="rId9"/>
    <p:sldLayoutId id="2147483666" r:id="rId10"/>
    <p:sldLayoutId id="2147483652" r:id="rId11"/>
    <p:sldLayoutId id="2147483668" r:id="rId12"/>
    <p:sldLayoutId id="2147483653" r:id="rId13"/>
    <p:sldLayoutId id="2147483667" r:id="rId14"/>
    <p:sldLayoutId id="2147483656" r:id="rId15"/>
    <p:sldLayoutId id="2147483657" r:id="rId16"/>
    <p:sldLayoutId id="2147483669" r:id="rId17"/>
    <p:sldLayoutId id="2147483654" r:id="rId18"/>
    <p:sldLayoutId id="2147483670" r:id="rId19"/>
    <p:sldLayoutId id="2147483671" r:id="rId20"/>
    <p:sldLayoutId id="2147483655" r:id="rId21"/>
    <p:sldLayoutId id="2147483674" r:id="rId22"/>
    <p:sldLayoutId id="2147483676" r:id="rId23"/>
    <p:sldLayoutId id="2147483830" r:id="rId24"/>
    <p:sldLayoutId id="2147483831" r:id="rId25"/>
    <p:sldLayoutId id="2147483858" r:id="rId26"/>
    <p:sldLayoutId id="2147483859" r:id="rId27"/>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72016229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Lst>
  <p:transition>
    <p:fade/>
  </p:transition>
  <p:hf sldNum="0" hdr="0" ftr="0" dt="0"/>
  <p:txStyles>
    <p:titleStyle>
      <a:lvl1pPr algn="l" defTabSz="932742" rtl="0" eaLnBrk="1" latinLnBrk="0" hangingPunct="1">
        <a:lnSpc>
          <a:spcPct val="100000"/>
        </a:lnSpc>
        <a:spcBef>
          <a:spcPct val="0"/>
        </a:spcBef>
        <a:buNone/>
        <a:defRPr lang="en-US" sz="3600" b="1" kern="1200" cap="none" spc="-5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3" name="Title Placeholder 3"/>
          <p:cNvSpPr>
            <a:spLocks noGrp="1"/>
          </p:cNvSpPr>
          <p:nvPr>
            <p:ph type="title"/>
          </p:nvPr>
        </p:nvSpPr>
        <p:spPr bwMode="auto">
          <a:xfrm>
            <a:off x="530571" y="1200430"/>
            <a:ext cx="9104749" cy="4355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68580" tIns="34290" rIns="68580" bIns="34290" numCol="1" anchor="b" anchorCtr="0" compatLnSpc="1">
            <a:prstTxWarp prst="textNoShape">
              <a:avLst/>
            </a:prstTxWarp>
            <a:spAutoFit/>
          </a:bodyPr>
          <a:lstStyle/>
          <a:p>
            <a:pPr lvl="0"/>
            <a:r>
              <a:rPr lang="en-US" dirty="0"/>
              <a:t>Click to edit Master title style</a:t>
            </a:r>
          </a:p>
        </p:txBody>
      </p:sp>
      <p:sp>
        <p:nvSpPr>
          <p:cNvPr id="3" name="Text Placeholder 2"/>
          <p:cNvSpPr>
            <a:spLocks noGrp="1"/>
          </p:cNvSpPr>
          <p:nvPr>
            <p:ph type="body" idx="1"/>
          </p:nvPr>
        </p:nvSpPr>
        <p:spPr>
          <a:xfrm>
            <a:off x="530571" y="1635934"/>
            <a:ext cx="10873215" cy="4435389"/>
          </a:xfrm>
          <a:prstGeom prst="rect">
            <a:avLst/>
          </a:prstGeom>
        </p:spPr>
        <p:txBody>
          <a:bodyPr vert="horz" lIns="68580" tIns="34290" rIns="68580" bIns="3429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3"/>
          <p:cNvSpPr>
            <a:spLocks noGrp="1"/>
          </p:cNvSpPr>
          <p:nvPr>
            <p:ph type="sldNum" sz="quarter" idx="4"/>
          </p:nvPr>
        </p:nvSpPr>
        <p:spPr>
          <a:xfrm>
            <a:off x="11248079" y="6505891"/>
            <a:ext cx="365799" cy="256032"/>
          </a:xfrm>
          <a:prstGeom prst="rect">
            <a:avLst/>
          </a:prstGeom>
        </p:spPr>
        <p:txBody>
          <a:bodyPr vert="horz" wrap="none" lIns="34290" tIns="34290" rIns="34290" bIns="34290" rtlCol="0" anchor="ctr"/>
          <a:lstStyle>
            <a:lvl1pPr algn="r">
              <a:defRPr sz="1067" b="1">
                <a:solidFill>
                  <a:srgbClr val="1B60AB"/>
                </a:solidFill>
              </a:defRPr>
            </a:lvl1pPr>
          </a:lstStyle>
          <a:p>
            <a:fld id="{92D2F243-6337-4E3B-AC27-21132E4B3D63}" type="slidenum">
              <a:rPr lang="en-US" smtClean="0"/>
              <a:pPr/>
              <a:t>‹#›</a:t>
            </a:fld>
            <a:endParaRPr lang="en-US" dirty="0"/>
          </a:p>
        </p:txBody>
      </p:sp>
      <p:grpSp>
        <p:nvGrpSpPr>
          <p:cNvPr id="11" name="Group 10">
            <a:extLst>
              <a:ext uri="{FF2B5EF4-FFF2-40B4-BE49-F238E27FC236}">
                <a16:creationId xmlns:a16="http://schemas.microsoft.com/office/drawing/2014/main" id="{8D01EE5A-70C1-914A-9F4A-79C11CD59973}"/>
              </a:ext>
            </a:extLst>
          </p:cNvPr>
          <p:cNvGrpSpPr/>
          <p:nvPr userDrawn="1"/>
        </p:nvGrpSpPr>
        <p:grpSpPr>
          <a:xfrm>
            <a:off x="470047" y="230465"/>
            <a:ext cx="11095140" cy="672377"/>
            <a:chOff x="469975" y="144862"/>
            <a:chExt cx="11095235" cy="672363"/>
          </a:xfrm>
        </p:grpSpPr>
        <p:pic>
          <p:nvPicPr>
            <p:cNvPr id="12" name="Picture 11">
              <a:extLst>
                <a:ext uri="{FF2B5EF4-FFF2-40B4-BE49-F238E27FC236}">
                  <a16:creationId xmlns:a16="http://schemas.microsoft.com/office/drawing/2014/main" id="{42F79CAE-C964-144A-BF7F-AD4F18344C4A}"/>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982533" y="144862"/>
              <a:ext cx="582677" cy="512757"/>
            </a:xfrm>
            <a:prstGeom prst="rect">
              <a:avLst/>
            </a:prstGeom>
          </p:spPr>
        </p:pic>
        <p:pic>
          <p:nvPicPr>
            <p:cNvPr id="13" name="Picture 12">
              <a:extLst>
                <a:ext uri="{FF2B5EF4-FFF2-40B4-BE49-F238E27FC236}">
                  <a16:creationId xmlns:a16="http://schemas.microsoft.com/office/drawing/2014/main" id="{E458E47E-A327-974B-B05E-337709174124}"/>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469975" y="350732"/>
              <a:ext cx="2836803" cy="466493"/>
            </a:xfrm>
            <a:prstGeom prst="rect">
              <a:avLst/>
            </a:prstGeom>
          </p:spPr>
        </p:pic>
      </p:grpSp>
    </p:spTree>
    <p:extLst>
      <p:ext uri="{BB962C8B-B14F-4D97-AF65-F5344CB8AC3E}">
        <p14:creationId xmlns:p14="http://schemas.microsoft.com/office/powerpoint/2010/main" val="385861110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7" r:id="rId16"/>
  </p:sldLayoutIdLst>
  <p:hf hdr="0" ftr="0" dt="0"/>
  <p:txStyles>
    <p:titleStyle>
      <a:lvl1pPr algn="l" defTabSz="457189" rtl="0" eaLnBrk="1" fontAlgn="base" hangingPunct="1">
        <a:lnSpc>
          <a:spcPct val="85000"/>
        </a:lnSpc>
        <a:spcBef>
          <a:spcPct val="0"/>
        </a:spcBef>
        <a:spcAft>
          <a:spcPct val="0"/>
        </a:spcAft>
        <a:defRPr sz="2800" b="1" kern="1200" cap="all" baseline="0">
          <a:solidFill>
            <a:srgbClr val="1B60AB"/>
          </a:solidFill>
          <a:latin typeface="+mj-lt"/>
          <a:ea typeface="ＭＳ Ｐゴシック" charset="0"/>
          <a:cs typeface="Trebuchet MS"/>
        </a:defRPr>
      </a:lvl1pPr>
      <a:lvl2pPr algn="l" defTabSz="457189" rtl="0" eaLnBrk="1" fontAlgn="base" hangingPunct="1">
        <a:spcBef>
          <a:spcPct val="0"/>
        </a:spcBef>
        <a:spcAft>
          <a:spcPct val="0"/>
        </a:spcAft>
        <a:defRPr sz="2800">
          <a:solidFill>
            <a:srgbClr val="4E84C4"/>
          </a:solidFill>
          <a:latin typeface="Arial" charset="0"/>
          <a:ea typeface="ＭＳ Ｐゴシック" charset="0"/>
        </a:defRPr>
      </a:lvl2pPr>
      <a:lvl3pPr algn="l" defTabSz="457189" rtl="0" eaLnBrk="1" fontAlgn="base" hangingPunct="1">
        <a:spcBef>
          <a:spcPct val="0"/>
        </a:spcBef>
        <a:spcAft>
          <a:spcPct val="0"/>
        </a:spcAft>
        <a:defRPr sz="2800">
          <a:solidFill>
            <a:srgbClr val="4E84C4"/>
          </a:solidFill>
          <a:latin typeface="Arial" charset="0"/>
          <a:ea typeface="ＭＳ Ｐゴシック" charset="0"/>
        </a:defRPr>
      </a:lvl3pPr>
      <a:lvl4pPr algn="l" defTabSz="457189" rtl="0" eaLnBrk="1" fontAlgn="base" hangingPunct="1">
        <a:spcBef>
          <a:spcPct val="0"/>
        </a:spcBef>
        <a:spcAft>
          <a:spcPct val="0"/>
        </a:spcAft>
        <a:defRPr sz="2800">
          <a:solidFill>
            <a:srgbClr val="4E84C4"/>
          </a:solidFill>
          <a:latin typeface="Arial" charset="0"/>
          <a:ea typeface="ＭＳ Ｐゴシック" charset="0"/>
        </a:defRPr>
      </a:lvl4pPr>
      <a:lvl5pPr algn="l" defTabSz="457189" rtl="0" eaLnBrk="1" fontAlgn="base" hangingPunct="1">
        <a:spcBef>
          <a:spcPct val="0"/>
        </a:spcBef>
        <a:spcAft>
          <a:spcPct val="0"/>
        </a:spcAft>
        <a:defRPr sz="2800">
          <a:solidFill>
            <a:srgbClr val="4E84C4"/>
          </a:solidFill>
          <a:latin typeface="Arial" charset="0"/>
          <a:ea typeface="ＭＳ Ｐゴシック" charset="0"/>
        </a:defRPr>
      </a:lvl5pPr>
      <a:lvl6pPr marL="457189" algn="l" defTabSz="457189" rtl="0" eaLnBrk="1" fontAlgn="base" hangingPunct="1">
        <a:spcBef>
          <a:spcPct val="0"/>
        </a:spcBef>
        <a:spcAft>
          <a:spcPct val="0"/>
        </a:spcAft>
        <a:defRPr sz="2800">
          <a:solidFill>
            <a:srgbClr val="4E84C4"/>
          </a:solidFill>
          <a:latin typeface="Arial" charset="0"/>
          <a:ea typeface="ＭＳ Ｐゴシック" charset="0"/>
        </a:defRPr>
      </a:lvl6pPr>
      <a:lvl7pPr marL="914377" algn="l" defTabSz="457189" rtl="0" eaLnBrk="1" fontAlgn="base" hangingPunct="1">
        <a:spcBef>
          <a:spcPct val="0"/>
        </a:spcBef>
        <a:spcAft>
          <a:spcPct val="0"/>
        </a:spcAft>
        <a:defRPr sz="2800">
          <a:solidFill>
            <a:srgbClr val="4E84C4"/>
          </a:solidFill>
          <a:latin typeface="Arial" charset="0"/>
          <a:ea typeface="ＭＳ Ｐゴシック" charset="0"/>
        </a:defRPr>
      </a:lvl7pPr>
      <a:lvl8pPr marL="1371566" algn="l" defTabSz="457189" rtl="0" eaLnBrk="1" fontAlgn="base" hangingPunct="1">
        <a:spcBef>
          <a:spcPct val="0"/>
        </a:spcBef>
        <a:spcAft>
          <a:spcPct val="0"/>
        </a:spcAft>
        <a:defRPr sz="2800">
          <a:solidFill>
            <a:srgbClr val="4E84C4"/>
          </a:solidFill>
          <a:latin typeface="Arial" charset="0"/>
          <a:ea typeface="ＭＳ Ｐゴシック" charset="0"/>
        </a:defRPr>
      </a:lvl8pPr>
      <a:lvl9pPr marL="1828754" algn="l" defTabSz="457189" rtl="0" eaLnBrk="1" fontAlgn="base" hangingPunct="1">
        <a:spcBef>
          <a:spcPct val="0"/>
        </a:spcBef>
        <a:spcAft>
          <a:spcPct val="0"/>
        </a:spcAft>
        <a:defRPr sz="2800">
          <a:solidFill>
            <a:srgbClr val="4E84C4"/>
          </a:solidFill>
          <a:latin typeface="Arial" charset="0"/>
          <a:ea typeface="ＭＳ Ｐゴシック" charset="0"/>
        </a:defRPr>
      </a:lvl9pPr>
    </p:titleStyle>
    <p:bodyStyle>
      <a:lvl1pPr marL="0" marR="0" indent="0" algn="l" defTabSz="457189" rtl="0" eaLnBrk="1" fontAlgn="base" latinLnBrk="0" hangingPunct="1">
        <a:lnSpc>
          <a:spcPct val="100000"/>
        </a:lnSpc>
        <a:spcBef>
          <a:spcPts val="1200"/>
        </a:spcBef>
        <a:spcAft>
          <a:spcPct val="0"/>
        </a:spcAft>
        <a:buClr>
          <a:srgbClr val="4E84C4"/>
        </a:buClr>
        <a:buSzTx/>
        <a:buFontTx/>
        <a:buNone/>
        <a:tabLst/>
        <a:defRPr lang="en-US" sz="1867" b="1" kern="1200" baseline="0" noProof="0" dirty="0" smtClean="0">
          <a:solidFill>
            <a:srgbClr val="1B60AB"/>
          </a:solidFill>
          <a:latin typeface="+mn-lt"/>
          <a:ea typeface="ＭＳ Ｐゴシック" charset="0"/>
          <a:cs typeface="ＭＳ Ｐゴシック" charset="0"/>
        </a:defRPr>
      </a:lvl1pPr>
      <a:lvl2pPr marL="182558" marR="0" indent="-152396" algn="l" defTabSz="457189" rtl="0" eaLnBrk="1" fontAlgn="base" latinLnBrk="0" hangingPunct="1">
        <a:lnSpc>
          <a:spcPct val="100000"/>
        </a:lnSpc>
        <a:spcBef>
          <a:spcPts val="600"/>
        </a:spcBef>
        <a:spcAft>
          <a:spcPct val="0"/>
        </a:spcAft>
        <a:buClr>
          <a:srgbClr val="1268B3"/>
        </a:buClr>
        <a:buSzTx/>
        <a:buFont typeface="Arial" pitchFamily="34" charset="0"/>
        <a:buChar char="•"/>
        <a:tabLst/>
        <a:defRPr lang="en-US" sz="1600" b="0" kern="1200" baseline="0" noProof="0" dirty="0" smtClean="0">
          <a:solidFill>
            <a:schemeClr val="accent5"/>
          </a:solidFill>
          <a:latin typeface="+mn-lt"/>
          <a:ea typeface="ＭＳ Ｐゴシック" charset="0"/>
          <a:cs typeface="+mn-cs"/>
        </a:defRPr>
      </a:lvl2pPr>
      <a:lvl3pPr marL="406390" marR="0" indent="-177796" algn="l" defTabSz="457189" rtl="0" eaLnBrk="1" fontAlgn="base" latinLnBrk="0" hangingPunct="1">
        <a:lnSpc>
          <a:spcPct val="100000"/>
        </a:lnSpc>
        <a:spcBef>
          <a:spcPts val="600"/>
        </a:spcBef>
        <a:spcAft>
          <a:spcPct val="0"/>
        </a:spcAft>
        <a:buClr>
          <a:srgbClr val="1268B3"/>
        </a:buClr>
        <a:buSzTx/>
        <a:buFont typeface="Arial" pitchFamily="34" charset="0"/>
        <a:buChar char="•"/>
        <a:tabLst/>
        <a:defRPr lang="en-US" sz="1600" b="0" kern="1200" baseline="0" noProof="0" dirty="0" smtClean="0">
          <a:solidFill>
            <a:schemeClr val="accent5"/>
          </a:solidFill>
          <a:latin typeface="+mn-lt"/>
          <a:ea typeface="ＭＳ Ｐゴシック" charset="0"/>
          <a:cs typeface="+mn-cs"/>
        </a:defRPr>
      </a:lvl3pPr>
      <a:lvl4pPr marL="634984" marR="0" indent="-177796" algn="l" defTabSz="457189" rtl="0" eaLnBrk="1" fontAlgn="base" latinLnBrk="0" hangingPunct="1">
        <a:lnSpc>
          <a:spcPct val="100000"/>
        </a:lnSpc>
        <a:spcBef>
          <a:spcPts val="600"/>
        </a:spcBef>
        <a:spcAft>
          <a:spcPct val="0"/>
        </a:spcAft>
        <a:buClr>
          <a:srgbClr val="1268B3"/>
        </a:buClr>
        <a:buSzTx/>
        <a:buFont typeface="Arial" pitchFamily="34" charset="0"/>
        <a:buChar char="•"/>
        <a:tabLst/>
        <a:defRPr lang="en-US" sz="1600" b="0" kern="1200" baseline="0" noProof="0" dirty="0" smtClean="0">
          <a:solidFill>
            <a:schemeClr val="accent5"/>
          </a:solidFill>
          <a:latin typeface="+mn-lt"/>
          <a:ea typeface="ＭＳ Ｐゴシック" charset="0"/>
          <a:cs typeface="+mn-cs"/>
        </a:defRPr>
      </a:lvl4pPr>
      <a:lvl5pPr marL="863578" marR="0" indent="-177796" algn="l" defTabSz="430203" rtl="0" eaLnBrk="1" fontAlgn="base" latinLnBrk="0" hangingPunct="1">
        <a:lnSpc>
          <a:spcPct val="100000"/>
        </a:lnSpc>
        <a:spcBef>
          <a:spcPts val="600"/>
        </a:spcBef>
        <a:spcAft>
          <a:spcPct val="0"/>
        </a:spcAft>
        <a:buClr>
          <a:srgbClr val="1268B3"/>
        </a:buClr>
        <a:buSzTx/>
        <a:buFont typeface="Arial" pitchFamily="34" charset="0"/>
        <a:buChar char="•"/>
        <a:tabLst/>
        <a:defRPr lang="en-GB" sz="1600" b="0" kern="1200" baseline="0" noProof="0" dirty="0">
          <a:solidFill>
            <a:schemeClr val="accent5"/>
          </a:solidFill>
          <a:latin typeface="+mn-lt"/>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67" kern="1200">
          <a:solidFill>
            <a:schemeClr val="tx1"/>
          </a:solidFill>
          <a:latin typeface="+mn-lt"/>
          <a:ea typeface="+mn-ea"/>
          <a:cs typeface="+mn-cs"/>
        </a:defRPr>
      </a:lvl1pPr>
      <a:lvl2pPr marL="457189" algn="l" defTabSz="457189" rtl="0" eaLnBrk="1" latinLnBrk="0" hangingPunct="1">
        <a:defRPr sz="1867" kern="1200">
          <a:solidFill>
            <a:schemeClr val="tx1"/>
          </a:solidFill>
          <a:latin typeface="+mn-lt"/>
          <a:ea typeface="+mn-ea"/>
          <a:cs typeface="+mn-cs"/>
        </a:defRPr>
      </a:lvl2pPr>
      <a:lvl3pPr marL="914377" algn="l" defTabSz="457189" rtl="0" eaLnBrk="1" latinLnBrk="0" hangingPunct="1">
        <a:defRPr sz="1867" kern="1200">
          <a:solidFill>
            <a:schemeClr val="tx1"/>
          </a:solidFill>
          <a:latin typeface="+mn-lt"/>
          <a:ea typeface="+mn-ea"/>
          <a:cs typeface="+mn-cs"/>
        </a:defRPr>
      </a:lvl3pPr>
      <a:lvl4pPr marL="1371566" algn="l" defTabSz="457189" rtl="0" eaLnBrk="1" latinLnBrk="0" hangingPunct="1">
        <a:defRPr sz="1867" kern="1200">
          <a:solidFill>
            <a:schemeClr val="tx1"/>
          </a:solidFill>
          <a:latin typeface="+mn-lt"/>
          <a:ea typeface="+mn-ea"/>
          <a:cs typeface="+mn-cs"/>
        </a:defRPr>
      </a:lvl4pPr>
      <a:lvl5pPr marL="1828754" algn="l" defTabSz="457189" rtl="0" eaLnBrk="1" latinLnBrk="0" hangingPunct="1">
        <a:defRPr sz="1867" kern="1200">
          <a:solidFill>
            <a:schemeClr val="tx1"/>
          </a:solidFill>
          <a:latin typeface="+mn-lt"/>
          <a:ea typeface="+mn-ea"/>
          <a:cs typeface="+mn-cs"/>
        </a:defRPr>
      </a:lvl5pPr>
      <a:lvl6pPr marL="2285943" algn="l" defTabSz="457189" rtl="0" eaLnBrk="1" latinLnBrk="0" hangingPunct="1">
        <a:defRPr sz="1867" kern="1200">
          <a:solidFill>
            <a:schemeClr val="tx1"/>
          </a:solidFill>
          <a:latin typeface="+mn-lt"/>
          <a:ea typeface="+mn-ea"/>
          <a:cs typeface="+mn-cs"/>
        </a:defRPr>
      </a:lvl6pPr>
      <a:lvl7pPr marL="2743131" algn="l" defTabSz="457189" rtl="0" eaLnBrk="1" latinLnBrk="0" hangingPunct="1">
        <a:defRPr sz="1867" kern="1200">
          <a:solidFill>
            <a:schemeClr val="tx1"/>
          </a:solidFill>
          <a:latin typeface="+mn-lt"/>
          <a:ea typeface="+mn-ea"/>
          <a:cs typeface="+mn-cs"/>
        </a:defRPr>
      </a:lvl7pPr>
      <a:lvl8pPr marL="3200320" algn="l" defTabSz="457189" rtl="0" eaLnBrk="1" latinLnBrk="0" hangingPunct="1">
        <a:defRPr sz="1867" kern="1200">
          <a:solidFill>
            <a:schemeClr val="tx1"/>
          </a:solidFill>
          <a:latin typeface="+mn-lt"/>
          <a:ea typeface="+mn-ea"/>
          <a:cs typeface="+mn-cs"/>
        </a:defRPr>
      </a:lvl8pPr>
      <a:lvl9pPr marL="3657509" algn="l" defTabSz="457189"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5">
          <p15:clr>
            <a:srgbClr val="F26B43"/>
          </p15:clr>
        </p15:guide>
        <p15:guide id="2" orient="horz" pos="350">
          <p15:clr>
            <a:srgbClr val="F26B43"/>
          </p15:clr>
        </p15:guide>
        <p15:guide id="3" pos="5465">
          <p15:clr>
            <a:srgbClr val="F26B43"/>
          </p15:clr>
        </p15:guide>
        <p15:guide id="4" orient="horz" pos="486">
          <p15:clr>
            <a:srgbClr val="F26B43"/>
          </p15:clr>
        </p15:guide>
        <p15:guide id="5" orient="horz" pos="7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2"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4693"/>
              <a:buFont typeface="Russo One"/>
              <a:buNone/>
              <a:defRPr sz="4693" b="0" i="0" u="none" strike="noStrike" cap="none">
                <a:solidFill>
                  <a:schemeClr val="dk2"/>
                </a:solidFill>
                <a:latin typeface="Russo One"/>
                <a:ea typeface="Russo One"/>
                <a:cs typeface="Russo One"/>
                <a:sym typeface="Russo On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18274" algn="l" rtl="0">
              <a:lnSpc>
                <a:spcPct val="90000"/>
              </a:lnSpc>
              <a:spcBef>
                <a:spcPts val="1067"/>
              </a:spcBef>
              <a:spcAft>
                <a:spcPts val="0"/>
              </a:spcAft>
              <a:buClr>
                <a:schemeClr val="dk1"/>
              </a:buClr>
              <a:buSzPts val="2987"/>
              <a:buFont typeface="Arial"/>
              <a:buChar char="•"/>
              <a:defRPr sz="2987" b="0" i="0" u="none" strike="noStrike" cap="none">
                <a:solidFill>
                  <a:schemeClr val="dk1"/>
                </a:solidFill>
                <a:latin typeface="Open Sans"/>
                <a:ea typeface="Open Sans"/>
                <a:cs typeface="Open Sans"/>
                <a:sym typeface="Open Sans"/>
              </a:defRPr>
            </a:lvl1pPr>
            <a:lvl2pPr marL="914400" marR="0" lvl="1" indent="-391160" algn="l" rtl="0">
              <a:lnSpc>
                <a:spcPct val="90000"/>
              </a:lnSpc>
              <a:spcBef>
                <a:spcPts val="533"/>
              </a:spcBef>
              <a:spcAft>
                <a:spcPts val="0"/>
              </a:spcAft>
              <a:buClr>
                <a:schemeClr val="dk1"/>
              </a:buClr>
              <a:buSzPts val="2560"/>
              <a:buFont typeface="Arial"/>
              <a:buChar char="•"/>
              <a:defRPr sz="2560" b="0" i="0" u="none" strike="noStrike" cap="none">
                <a:solidFill>
                  <a:schemeClr val="dk1"/>
                </a:solidFill>
                <a:latin typeface="Open Sans"/>
                <a:ea typeface="Open Sans"/>
                <a:cs typeface="Open Sans"/>
                <a:sym typeface="Open Sans"/>
              </a:defRPr>
            </a:lvl2pPr>
            <a:lvl3pPr marL="1371600" marR="0" lvl="2" indent="-364045" algn="l" rtl="0">
              <a:lnSpc>
                <a:spcPct val="90000"/>
              </a:lnSpc>
              <a:spcBef>
                <a:spcPts val="533"/>
              </a:spcBef>
              <a:spcAft>
                <a:spcPts val="0"/>
              </a:spcAft>
              <a:buClr>
                <a:schemeClr val="dk1"/>
              </a:buClr>
              <a:buSzPts val="2133"/>
              <a:buFont typeface="Arial"/>
              <a:buChar char="•"/>
              <a:defRPr sz="2133" b="0" i="0" u="none" strike="noStrike" cap="none">
                <a:solidFill>
                  <a:schemeClr val="dk1"/>
                </a:solidFill>
                <a:latin typeface="Open Sans"/>
                <a:ea typeface="Open Sans"/>
                <a:cs typeface="Open Sans"/>
                <a:sym typeface="Open Sans"/>
              </a:defRPr>
            </a:lvl3pPr>
            <a:lvl4pPr marL="1828800" marR="0" lvl="3" indent="-350519" algn="l" rtl="0">
              <a:lnSpc>
                <a:spcPct val="90000"/>
              </a:lnSpc>
              <a:spcBef>
                <a:spcPts val="533"/>
              </a:spcBef>
              <a:spcAft>
                <a:spcPts val="0"/>
              </a:spcAft>
              <a:buClr>
                <a:schemeClr val="dk1"/>
              </a:buClr>
              <a:buSzPts val="1920"/>
              <a:buFont typeface="Arial"/>
              <a:buChar char="•"/>
              <a:defRPr sz="1920" b="0" i="0" u="none" strike="noStrike" cap="none">
                <a:solidFill>
                  <a:schemeClr val="dk1"/>
                </a:solidFill>
                <a:latin typeface="Open Sans"/>
                <a:ea typeface="Open Sans"/>
                <a:cs typeface="Open Sans"/>
                <a:sym typeface="Open Sans"/>
              </a:defRPr>
            </a:lvl4pPr>
            <a:lvl5pPr marL="2286000" marR="0" lvl="4" indent="-350520" algn="l" rtl="0">
              <a:lnSpc>
                <a:spcPct val="90000"/>
              </a:lnSpc>
              <a:spcBef>
                <a:spcPts val="533"/>
              </a:spcBef>
              <a:spcAft>
                <a:spcPts val="0"/>
              </a:spcAft>
              <a:buClr>
                <a:schemeClr val="dk1"/>
              </a:buClr>
              <a:buSzPts val="1920"/>
              <a:buFont typeface="Arial"/>
              <a:buChar char="•"/>
              <a:defRPr sz="1920" b="0" i="0" u="none" strike="noStrike" cap="none">
                <a:solidFill>
                  <a:schemeClr val="dk1"/>
                </a:solidFill>
                <a:latin typeface="Open Sans"/>
                <a:ea typeface="Open Sans"/>
                <a:cs typeface="Open Sans"/>
                <a:sym typeface="Open Sans"/>
              </a:defRPr>
            </a:lvl5pPr>
            <a:lvl6pPr marL="2743200" marR="0" lvl="5" indent="-350520" algn="l" rtl="0">
              <a:lnSpc>
                <a:spcPct val="90000"/>
              </a:lnSpc>
              <a:spcBef>
                <a:spcPts val="533"/>
              </a:spcBef>
              <a:spcAft>
                <a:spcPts val="0"/>
              </a:spcAft>
              <a:buClr>
                <a:schemeClr val="dk1"/>
              </a:buClr>
              <a:buSzPts val="1920"/>
              <a:buFont typeface="Arial"/>
              <a:buChar char="•"/>
              <a:defRPr sz="1920" b="0" i="0" u="none" strike="noStrike" cap="none">
                <a:solidFill>
                  <a:schemeClr val="dk1"/>
                </a:solidFill>
                <a:latin typeface="Open Sans"/>
                <a:ea typeface="Open Sans"/>
                <a:cs typeface="Open Sans"/>
                <a:sym typeface="Open Sans"/>
              </a:defRPr>
            </a:lvl6pPr>
            <a:lvl7pPr marL="3200400" marR="0" lvl="6" indent="-350520" algn="l" rtl="0">
              <a:lnSpc>
                <a:spcPct val="90000"/>
              </a:lnSpc>
              <a:spcBef>
                <a:spcPts val="533"/>
              </a:spcBef>
              <a:spcAft>
                <a:spcPts val="0"/>
              </a:spcAft>
              <a:buClr>
                <a:schemeClr val="dk1"/>
              </a:buClr>
              <a:buSzPts val="1920"/>
              <a:buFont typeface="Arial"/>
              <a:buChar char="•"/>
              <a:defRPr sz="1920" b="0" i="0" u="none" strike="noStrike" cap="none">
                <a:solidFill>
                  <a:schemeClr val="dk1"/>
                </a:solidFill>
                <a:latin typeface="Open Sans"/>
                <a:ea typeface="Open Sans"/>
                <a:cs typeface="Open Sans"/>
                <a:sym typeface="Open Sans"/>
              </a:defRPr>
            </a:lvl7pPr>
            <a:lvl8pPr marL="3657600" marR="0" lvl="7" indent="-350520" algn="l" rtl="0">
              <a:lnSpc>
                <a:spcPct val="90000"/>
              </a:lnSpc>
              <a:spcBef>
                <a:spcPts val="533"/>
              </a:spcBef>
              <a:spcAft>
                <a:spcPts val="0"/>
              </a:spcAft>
              <a:buClr>
                <a:schemeClr val="dk1"/>
              </a:buClr>
              <a:buSzPts val="1920"/>
              <a:buFont typeface="Arial"/>
              <a:buChar char="•"/>
              <a:defRPr sz="1920" b="0" i="0" u="none" strike="noStrike" cap="none">
                <a:solidFill>
                  <a:schemeClr val="dk1"/>
                </a:solidFill>
                <a:latin typeface="Open Sans"/>
                <a:ea typeface="Open Sans"/>
                <a:cs typeface="Open Sans"/>
                <a:sym typeface="Open Sans"/>
              </a:defRPr>
            </a:lvl8pPr>
            <a:lvl9pPr marL="4114800" marR="0" lvl="8" indent="-350520" algn="l" rtl="0">
              <a:lnSpc>
                <a:spcPct val="90000"/>
              </a:lnSpc>
              <a:spcBef>
                <a:spcPts val="533"/>
              </a:spcBef>
              <a:spcAft>
                <a:spcPts val="0"/>
              </a:spcAft>
              <a:buClr>
                <a:schemeClr val="dk1"/>
              </a:buClr>
              <a:buSzPts val="1920"/>
              <a:buFont typeface="Arial"/>
              <a:buChar char="•"/>
              <a:defRPr sz="1920" b="0" i="0" u="none" strike="noStrike" cap="none">
                <a:solidFill>
                  <a:schemeClr val="dk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118556490"/>
      </p:ext>
    </p:extLst>
  </p:cSld>
  <p:clrMap bg1="lt1" tx1="dk1" bg2="dk2" tx2="lt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62"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956541"/>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 id="2147483929" r:id="rId23"/>
    <p:sldLayoutId id="2147483930" r:id="rId24"/>
    <p:sldLayoutId id="2147483931" r:id="rId25"/>
    <p:sldLayoutId id="2147483932" r:id="rId26"/>
    <p:sldLayoutId id="2147483933" r:id="rId27"/>
    <p:sldLayoutId id="2147483934" r:id="rId28"/>
  </p:sldLayoutIdLst>
  <p:txStyles>
    <p:titleStyle>
      <a:lvl1pPr algn="l" defTabSz="896871" rtl="0" eaLnBrk="1" latinLnBrk="0" hangingPunct="1">
        <a:lnSpc>
          <a:spcPct val="90000"/>
        </a:lnSpc>
        <a:spcBef>
          <a:spcPct val="0"/>
        </a:spcBef>
        <a:buNone/>
        <a:defRPr sz="4315" kern="1200">
          <a:solidFill>
            <a:schemeClr val="tx2"/>
          </a:solidFill>
          <a:latin typeface="+mj-lt"/>
          <a:ea typeface="+mj-ea"/>
          <a:cs typeface="+mj-cs"/>
        </a:defRPr>
      </a:lvl1pPr>
    </p:titleStyle>
    <p:bodyStyle>
      <a:lvl1pPr marL="224218" indent="-224218" algn="l" defTabSz="896871" rtl="0" eaLnBrk="1" latinLnBrk="0" hangingPunct="1">
        <a:lnSpc>
          <a:spcPct val="90000"/>
        </a:lnSpc>
        <a:spcBef>
          <a:spcPts val="981"/>
        </a:spcBef>
        <a:buFont typeface="Arial"/>
        <a:buChar char="•"/>
        <a:defRPr sz="2747" kern="1200">
          <a:solidFill>
            <a:schemeClr val="tx1"/>
          </a:solidFill>
          <a:latin typeface="+mn-lt"/>
          <a:ea typeface="+mn-ea"/>
          <a:cs typeface="+mn-cs"/>
        </a:defRPr>
      </a:lvl1pPr>
      <a:lvl2pPr marL="672654" indent="-224218" algn="l" defTabSz="896871" rtl="0" eaLnBrk="1" latinLnBrk="0" hangingPunct="1">
        <a:lnSpc>
          <a:spcPct val="90000"/>
        </a:lnSpc>
        <a:spcBef>
          <a:spcPts val="490"/>
        </a:spcBef>
        <a:buFont typeface="Arial"/>
        <a:buChar char="•"/>
        <a:defRPr sz="2354" kern="1200">
          <a:solidFill>
            <a:schemeClr val="tx1"/>
          </a:solidFill>
          <a:latin typeface="+mn-lt"/>
          <a:ea typeface="+mn-ea"/>
          <a:cs typeface="+mn-cs"/>
        </a:defRPr>
      </a:lvl2pPr>
      <a:lvl3pPr marL="1121089" indent="-224218" algn="l" defTabSz="896871" rtl="0" eaLnBrk="1" latinLnBrk="0" hangingPunct="1">
        <a:lnSpc>
          <a:spcPct val="90000"/>
        </a:lnSpc>
        <a:spcBef>
          <a:spcPts val="490"/>
        </a:spcBef>
        <a:buFont typeface="Arial"/>
        <a:buChar char="•"/>
        <a:defRPr sz="1961" kern="1200">
          <a:solidFill>
            <a:schemeClr val="tx1"/>
          </a:solidFill>
          <a:latin typeface="+mn-lt"/>
          <a:ea typeface="+mn-ea"/>
          <a:cs typeface="+mn-cs"/>
        </a:defRPr>
      </a:lvl3pPr>
      <a:lvl4pPr marL="1569525" indent="-224218" algn="l" defTabSz="896871" rtl="0" eaLnBrk="1" latinLnBrk="0" hangingPunct="1">
        <a:lnSpc>
          <a:spcPct val="90000"/>
        </a:lnSpc>
        <a:spcBef>
          <a:spcPts val="490"/>
        </a:spcBef>
        <a:buFont typeface="Arial"/>
        <a:buChar char="•"/>
        <a:defRPr sz="1765" kern="1200">
          <a:solidFill>
            <a:schemeClr val="tx1"/>
          </a:solidFill>
          <a:latin typeface="+mn-lt"/>
          <a:ea typeface="+mn-ea"/>
          <a:cs typeface="+mn-cs"/>
        </a:defRPr>
      </a:lvl4pPr>
      <a:lvl5pPr marL="2017961" indent="-224218" algn="l" defTabSz="896871" rtl="0" eaLnBrk="1" latinLnBrk="0" hangingPunct="1">
        <a:lnSpc>
          <a:spcPct val="90000"/>
        </a:lnSpc>
        <a:spcBef>
          <a:spcPts val="490"/>
        </a:spcBef>
        <a:buFont typeface="Arial"/>
        <a:buChar char="•"/>
        <a:defRPr sz="1765" kern="1200">
          <a:solidFill>
            <a:schemeClr val="tx1"/>
          </a:solidFill>
          <a:latin typeface="+mn-lt"/>
          <a:ea typeface="+mn-ea"/>
          <a:cs typeface="+mn-cs"/>
        </a:defRPr>
      </a:lvl5pPr>
      <a:lvl6pPr marL="2466397" indent="-224218" algn="l" defTabSz="896871" rtl="0" eaLnBrk="1" latinLnBrk="0" hangingPunct="1">
        <a:lnSpc>
          <a:spcPct val="90000"/>
        </a:lnSpc>
        <a:spcBef>
          <a:spcPts val="490"/>
        </a:spcBef>
        <a:buFont typeface="Arial"/>
        <a:buChar char="•"/>
        <a:defRPr sz="1765" kern="1200">
          <a:solidFill>
            <a:schemeClr val="tx1"/>
          </a:solidFill>
          <a:latin typeface="+mn-lt"/>
          <a:ea typeface="+mn-ea"/>
          <a:cs typeface="+mn-cs"/>
        </a:defRPr>
      </a:lvl6pPr>
      <a:lvl7pPr marL="2914832" indent="-224218" algn="l" defTabSz="896871" rtl="0" eaLnBrk="1" latinLnBrk="0" hangingPunct="1">
        <a:lnSpc>
          <a:spcPct val="90000"/>
        </a:lnSpc>
        <a:spcBef>
          <a:spcPts val="490"/>
        </a:spcBef>
        <a:buFont typeface="Arial"/>
        <a:buChar char="•"/>
        <a:defRPr sz="1765" kern="1200">
          <a:solidFill>
            <a:schemeClr val="tx1"/>
          </a:solidFill>
          <a:latin typeface="+mn-lt"/>
          <a:ea typeface="+mn-ea"/>
          <a:cs typeface="+mn-cs"/>
        </a:defRPr>
      </a:lvl7pPr>
      <a:lvl8pPr marL="3363268" indent="-224218" algn="l" defTabSz="896871" rtl="0" eaLnBrk="1" latinLnBrk="0" hangingPunct="1">
        <a:lnSpc>
          <a:spcPct val="90000"/>
        </a:lnSpc>
        <a:spcBef>
          <a:spcPts val="490"/>
        </a:spcBef>
        <a:buFont typeface="Arial"/>
        <a:buChar char="•"/>
        <a:defRPr sz="1765" kern="1200">
          <a:solidFill>
            <a:schemeClr val="tx1"/>
          </a:solidFill>
          <a:latin typeface="+mn-lt"/>
          <a:ea typeface="+mn-ea"/>
          <a:cs typeface="+mn-cs"/>
        </a:defRPr>
      </a:lvl8pPr>
      <a:lvl9pPr marL="3811704" indent="-224218" algn="l" defTabSz="896871" rtl="0" eaLnBrk="1" latinLnBrk="0" hangingPunct="1">
        <a:lnSpc>
          <a:spcPct val="90000"/>
        </a:lnSpc>
        <a:spcBef>
          <a:spcPts val="490"/>
        </a:spcBef>
        <a:buFont typeface="Arial"/>
        <a:buChar char="•"/>
        <a:defRPr sz="1765" kern="1200">
          <a:solidFill>
            <a:schemeClr val="tx1"/>
          </a:solidFill>
          <a:latin typeface="+mn-lt"/>
          <a:ea typeface="+mn-ea"/>
          <a:cs typeface="+mn-cs"/>
        </a:defRPr>
      </a:lvl9pPr>
    </p:bodyStyle>
    <p:otherStyle>
      <a:defPPr>
        <a:defRPr lang="en-US"/>
      </a:defPPr>
      <a:lvl1pPr marL="0" algn="l" defTabSz="896871" rtl="0" eaLnBrk="1" latinLnBrk="0" hangingPunct="1">
        <a:defRPr sz="1765" kern="1200">
          <a:solidFill>
            <a:schemeClr val="tx1"/>
          </a:solidFill>
          <a:latin typeface="+mn-lt"/>
          <a:ea typeface="+mn-ea"/>
          <a:cs typeface="+mn-cs"/>
        </a:defRPr>
      </a:lvl1pPr>
      <a:lvl2pPr marL="448436" algn="l" defTabSz="896871" rtl="0" eaLnBrk="1" latinLnBrk="0" hangingPunct="1">
        <a:defRPr sz="1765" kern="1200">
          <a:solidFill>
            <a:schemeClr val="tx1"/>
          </a:solidFill>
          <a:latin typeface="+mn-lt"/>
          <a:ea typeface="+mn-ea"/>
          <a:cs typeface="+mn-cs"/>
        </a:defRPr>
      </a:lvl2pPr>
      <a:lvl3pPr marL="896871" algn="l" defTabSz="896871" rtl="0" eaLnBrk="1" latinLnBrk="0" hangingPunct="1">
        <a:defRPr sz="1765" kern="1200">
          <a:solidFill>
            <a:schemeClr val="tx1"/>
          </a:solidFill>
          <a:latin typeface="+mn-lt"/>
          <a:ea typeface="+mn-ea"/>
          <a:cs typeface="+mn-cs"/>
        </a:defRPr>
      </a:lvl3pPr>
      <a:lvl4pPr marL="1345308" algn="l" defTabSz="896871" rtl="0" eaLnBrk="1" latinLnBrk="0" hangingPunct="1">
        <a:defRPr sz="1765" kern="1200">
          <a:solidFill>
            <a:schemeClr val="tx1"/>
          </a:solidFill>
          <a:latin typeface="+mn-lt"/>
          <a:ea typeface="+mn-ea"/>
          <a:cs typeface="+mn-cs"/>
        </a:defRPr>
      </a:lvl4pPr>
      <a:lvl5pPr marL="1793743" algn="l" defTabSz="896871" rtl="0" eaLnBrk="1" latinLnBrk="0" hangingPunct="1">
        <a:defRPr sz="1765" kern="1200">
          <a:solidFill>
            <a:schemeClr val="tx1"/>
          </a:solidFill>
          <a:latin typeface="+mn-lt"/>
          <a:ea typeface="+mn-ea"/>
          <a:cs typeface="+mn-cs"/>
        </a:defRPr>
      </a:lvl5pPr>
      <a:lvl6pPr marL="2242179" algn="l" defTabSz="896871" rtl="0" eaLnBrk="1" latinLnBrk="0" hangingPunct="1">
        <a:defRPr sz="1765" kern="1200">
          <a:solidFill>
            <a:schemeClr val="tx1"/>
          </a:solidFill>
          <a:latin typeface="+mn-lt"/>
          <a:ea typeface="+mn-ea"/>
          <a:cs typeface="+mn-cs"/>
        </a:defRPr>
      </a:lvl6pPr>
      <a:lvl7pPr marL="2690614" algn="l" defTabSz="896871" rtl="0" eaLnBrk="1" latinLnBrk="0" hangingPunct="1">
        <a:defRPr sz="1765" kern="1200">
          <a:solidFill>
            <a:schemeClr val="tx1"/>
          </a:solidFill>
          <a:latin typeface="+mn-lt"/>
          <a:ea typeface="+mn-ea"/>
          <a:cs typeface="+mn-cs"/>
        </a:defRPr>
      </a:lvl7pPr>
      <a:lvl8pPr marL="3139051" algn="l" defTabSz="896871" rtl="0" eaLnBrk="1" latinLnBrk="0" hangingPunct="1">
        <a:defRPr sz="1765" kern="1200">
          <a:solidFill>
            <a:schemeClr val="tx1"/>
          </a:solidFill>
          <a:latin typeface="+mn-lt"/>
          <a:ea typeface="+mn-ea"/>
          <a:cs typeface="+mn-cs"/>
        </a:defRPr>
      </a:lvl8pPr>
      <a:lvl9pPr marL="3587486" algn="l" defTabSz="896871" rtl="0" eaLnBrk="1" latinLnBrk="0" hangingPunct="1">
        <a:defRPr sz="176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6868759"/>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 id="2147483953" r:id="rId18"/>
    <p:sldLayoutId id="2147483954" r:id="rId19"/>
    <p:sldLayoutId id="2147483955" r:id="rId20"/>
    <p:sldLayoutId id="2147483956" r:id="rId21"/>
    <p:sldLayoutId id="2147483957" r:id="rId22"/>
    <p:sldLayoutId id="2147483958" r:id="rId23"/>
    <p:sldLayoutId id="2147483959" r:id="rId24"/>
    <p:sldLayoutId id="2147483960" r:id="rId25"/>
    <p:sldLayoutId id="2147483961" r:id="rId26"/>
    <p:sldLayoutId id="2147483962" r:id="rId27"/>
  </p:sldLayoutIdLst>
  <p:txStyles>
    <p:titleStyle>
      <a:lvl1pPr algn="l" defTabSz="879678" rtl="0" eaLnBrk="1" latinLnBrk="0" hangingPunct="1">
        <a:lnSpc>
          <a:spcPct val="90000"/>
        </a:lnSpc>
        <a:spcBef>
          <a:spcPct val="0"/>
        </a:spcBef>
        <a:buNone/>
        <a:defRPr sz="4232" kern="1200">
          <a:solidFill>
            <a:schemeClr val="tx2"/>
          </a:solidFill>
          <a:latin typeface="+mj-lt"/>
          <a:ea typeface="+mj-ea"/>
          <a:cs typeface="+mj-cs"/>
        </a:defRPr>
      </a:lvl1pPr>
    </p:titleStyle>
    <p:bodyStyle>
      <a:lvl1pPr marL="219920" indent="-219920" algn="l" defTabSz="879678" rtl="0" eaLnBrk="1" latinLnBrk="0" hangingPunct="1">
        <a:lnSpc>
          <a:spcPct val="90000"/>
        </a:lnSpc>
        <a:spcBef>
          <a:spcPts val="962"/>
        </a:spcBef>
        <a:buFont typeface="Arial"/>
        <a:buChar char="•"/>
        <a:defRPr sz="2694" kern="1200">
          <a:solidFill>
            <a:schemeClr val="tx1"/>
          </a:solidFill>
          <a:latin typeface="+mn-lt"/>
          <a:ea typeface="+mn-ea"/>
          <a:cs typeface="+mn-cs"/>
        </a:defRPr>
      </a:lvl1pPr>
      <a:lvl2pPr marL="659760" indent="-219920" algn="l" defTabSz="879678" rtl="0" eaLnBrk="1" latinLnBrk="0" hangingPunct="1">
        <a:lnSpc>
          <a:spcPct val="90000"/>
        </a:lnSpc>
        <a:spcBef>
          <a:spcPts val="481"/>
        </a:spcBef>
        <a:buFont typeface="Arial"/>
        <a:buChar char="•"/>
        <a:defRPr sz="2309" kern="1200">
          <a:solidFill>
            <a:schemeClr val="tx1"/>
          </a:solidFill>
          <a:latin typeface="+mn-lt"/>
          <a:ea typeface="+mn-ea"/>
          <a:cs typeface="+mn-cs"/>
        </a:defRPr>
      </a:lvl2pPr>
      <a:lvl3pPr marL="1099599" indent="-219920" algn="l" defTabSz="879678" rtl="0" eaLnBrk="1" latinLnBrk="0" hangingPunct="1">
        <a:lnSpc>
          <a:spcPct val="90000"/>
        </a:lnSpc>
        <a:spcBef>
          <a:spcPts val="481"/>
        </a:spcBef>
        <a:buFont typeface="Arial"/>
        <a:buChar char="•"/>
        <a:defRPr sz="1924" kern="1200">
          <a:solidFill>
            <a:schemeClr val="tx1"/>
          </a:solidFill>
          <a:latin typeface="+mn-lt"/>
          <a:ea typeface="+mn-ea"/>
          <a:cs typeface="+mn-cs"/>
        </a:defRPr>
      </a:lvl3pPr>
      <a:lvl4pPr marL="1539438" indent="-219920" algn="l" defTabSz="879678" rtl="0" eaLnBrk="1" latinLnBrk="0" hangingPunct="1">
        <a:lnSpc>
          <a:spcPct val="90000"/>
        </a:lnSpc>
        <a:spcBef>
          <a:spcPts val="481"/>
        </a:spcBef>
        <a:buFont typeface="Arial"/>
        <a:buChar char="•"/>
        <a:defRPr sz="1731" kern="1200">
          <a:solidFill>
            <a:schemeClr val="tx1"/>
          </a:solidFill>
          <a:latin typeface="+mn-lt"/>
          <a:ea typeface="+mn-ea"/>
          <a:cs typeface="+mn-cs"/>
        </a:defRPr>
      </a:lvl4pPr>
      <a:lvl5pPr marL="1979278" indent="-219920" algn="l" defTabSz="879678" rtl="0" eaLnBrk="1" latinLnBrk="0" hangingPunct="1">
        <a:lnSpc>
          <a:spcPct val="90000"/>
        </a:lnSpc>
        <a:spcBef>
          <a:spcPts val="481"/>
        </a:spcBef>
        <a:buFont typeface="Arial"/>
        <a:buChar char="•"/>
        <a:defRPr sz="1731" kern="1200">
          <a:solidFill>
            <a:schemeClr val="tx1"/>
          </a:solidFill>
          <a:latin typeface="+mn-lt"/>
          <a:ea typeface="+mn-ea"/>
          <a:cs typeface="+mn-cs"/>
        </a:defRPr>
      </a:lvl5pPr>
      <a:lvl6pPr marL="2419118" indent="-219920" algn="l" defTabSz="879678" rtl="0" eaLnBrk="1" latinLnBrk="0" hangingPunct="1">
        <a:lnSpc>
          <a:spcPct val="90000"/>
        </a:lnSpc>
        <a:spcBef>
          <a:spcPts val="481"/>
        </a:spcBef>
        <a:buFont typeface="Arial"/>
        <a:buChar char="•"/>
        <a:defRPr sz="1731" kern="1200">
          <a:solidFill>
            <a:schemeClr val="tx1"/>
          </a:solidFill>
          <a:latin typeface="+mn-lt"/>
          <a:ea typeface="+mn-ea"/>
          <a:cs typeface="+mn-cs"/>
        </a:defRPr>
      </a:lvl6pPr>
      <a:lvl7pPr marL="2858956" indent="-219920" algn="l" defTabSz="879678" rtl="0" eaLnBrk="1" latinLnBrk="0" hangingPunct="1">
        <a:lnSpc>
          <a:spcPct val="90000"/>
        </a:lnSpc>
        <a:spcBef>
          <a:spcPts val="481"/>
        </a:spcBef>
        <a:buFont typeface="Arial"/>
        <a:buChar char="•"/>
        <a:defRPr sz="1731" kern="1200">
          <a:solidFill>
            <a:schemeClr val="tx1"/>
          </a:solidFill>
          <a:latin typeface="+mn-lt"/>
          <a:ea typeface="+mn-ea"/>
          <a:cs typeface="+mn-cs"/>
        </a:defRPr>
      </a:lvl7pPr>
      <a:lvl8pPr marL="3298796" indent="-219920" algn="l" defTabSz="879678" rtl="0" eaLnBrk="1" latinLnBrk="0" hangingPunct="1">
        <a:lnSpc>
          <a:spcPct val="90000"/>
        </a:lnSpc>
        <a:spcBef>
          <a:spcPts val="481"/>
        </a:spcBef>
        <a:buFont typeface="Arial"/>
        <a:buChar char="•"/>
        <a:defRPr sz="1731" kern="1200">
          <a:solidFill>
            <a:schemeClr val="tx1"/>
          </a:solidFill>
          <a:latin typeface="+mn-lt"/>
          <a:ea typeface="+mn-ea"/>
          <a:cs typeface="+mn-cs"/>
        </a:defRPr>
      </a:lvl8pPr>
      <a:lvl9pPr marL="3738636" indent="-219920" algn="l" defTabSz="879678" rtl="0" eaLnBrk="1" latinLnBrk="0" hangingPunct="1">
        <a:lnSpc>
          <a:spcPct val="90000"/>
        </a:lnSpc>
        <a:spcBef>
          <a:spcPts val="481"/>
        </a:spcBef>
        <a:buFont typeface="Arial"/>
        <a:buChar char="•"/>
        <a:defRPr sz="1731" kern="1200">
          <a:solidFill>
            <a:schemeClr val="tx1"/>
          </a:solidFill>
          <a:latin typeface="+mn-lt"/>
          <a:ea typeface="+mn-ea"/>
          <a:cs typeface="+mn-cs"/>
        </a:defRPr>
      </a:lvl9pPr>
    </p:bodyStyle>
    <p:otherStyle>
      <a:defPPr>
        <a:defRPr lang="en-US"/>
      </a:defPPr>
      <a:lvl1pPr marL="0" algn="l" defTabSz="879678" rtl="0" eaLnBrk="1" latinLnBrk="0" hangingPunct="1">
        <a:defRPr sz="1731" kern="1200">
          <a:solidFill>
            <a:schemeClr val="tx1"/>
          </a:solidFill>
          <a:latin typeface="+mn-lt"/>
          <a:ea typeface="+mn-ea"/>
          <a:cs typeface="+mn-cs"/>
        </a:defRPr>
      </a:lvl1pPr>
      <a:lvl2pPr marL="439840" algn="l" defTabSz="879678" rtl="0" eaLnBrk="1" latinLnBrk="0" hangingPunct="1">
        <a:defRPr sz="1731" kern="1200">
          <a:solidFill>
            <a:schemeClr val="tx1"/>
          </a:solidFill>
          <a:latin typeface="+mn-lt"/>
          <a:ea typeface="+mn-ea"/>
          <a:cs typeface="+mn-cs"/>
        </a:defRPr>
      </a:lvl2pPr>
      <a:lvl3pPr marL="879678" algn="l" defTabSz="879678" rtl="0" eaLnBrk="1" latinLnBrk="0" hangingPunct="1">
        <a:defRPr sz="1731" kern="1200">
          <a:solidFill>
            <a:schemeClr val="tx1"/>
          </a:solidFill>
          <a:latin typeface="+mn-lt"/>
          <a:ea typeface="+mn-ea"/>
          <a:cs typeface="+mn-cs"/>
        </a:defRPr>
      </a:lvl3pPr>
      <a:lvl4pPr marL="1319519" algn="l" defTabSz="879678" rtl="0" eaLnBrk="1" latinLnBrk="0" hangingPunct="1">
        <a:defRPr sz="1731" kern="1200">
          <a:solidFill>
            <a:schemeClr val="tx1"/>
          </a:solidFill>
          <a:latin typeface="+mn-lt"/>
          <a:ea typeface="+mn-ea"/>
          <a:cs typeface="+mn-cs"/>
        </a:defRPr>
      </a:lvl4pPr>
      <a:lvl5pPr marL="1759358" algn="l" defTabSz="879678" rtl="0" eaLnBrk="1" latinLnBrk="0" hangingPunct="1">
        <a:defRPr sz="1731" kern="1200">
          <a:solidFill>
            <a:schemeClr val="tx1"/>
          </a:solidFill>
          <a:latin typeface="+mn-lt"/>
          <a:ea typeface="+mn-ea"/>
          <a:cs typeface="+mn-cs"/>
        </a:defRPr>
      </a:lvl5pPr>
      <a:lvl6pPr marL="2199198" algn="l" defTabSz="879678" rtl="0" eaLnBrk="1" latinLnBrk="0" hangingPunct="1">
        <a:defRPr sz="1731" kern="1200">
          <a:solidFill>
            <a:schemeClr val="tx1"/>
          </a:solidFill>
          <a:latin typeface="+mn-lt"/>
          <a:ea typeface="+mn-ea"/>
          <a:cs typeface="+mn-cs"/>
        </a:defRPr>
      </a:lvl6pPr>
      <a:lvl7pPr marL="2639037" algn="l" defTabSz="879678" rtl="0" eaLnBrk="1" latinLnBrk="0" hangingPunct="1">
        <a:defRPr sz="1731" kern="1200">
          <a:solidFill>
            <a:schemeClr val="tx1"/>
          </a:solidFill>
          <a:latin typeface="+mn-lt"/>
          <a:ea typeface="+mn-ea"/>
          <a:cs typeface="+mn-cs"/>
        </a:defRPr>
      </a:lvl7pPr>
      <a:lvl8pPr marL="3078878" algn="l" defTabSz="879678" rtl="0" eaLnBrk="1" latinLnBrk="0" hangingPunct="1">
        <a:defRPr sz="1731" kern="1200">
          <a:solidFill>
            <a:schemeClr val="tx1"/>
          </a:solidFill>
          <a:latin typeface="+mn-lt"/>
          <a:ea typeface="+mn-ea"/>
          <a:cs typeface="+mn-cs"/>
        </a:defRPr>
      </a:lvl8pPr>
      <a:lvl9pPr marL="3518716" algn="l" defTabSz="879678" rtl="0" eaLnBrk="1" latinLnBrk="0" hangingPunct="1">
        <a:defRPr sz="17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eho.fa.us2.oraclecloud.com/hcmUI/CandidateExperience/en/sites/jobsearch/job/209887" TargetMode="External"/><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29.png"/><Relationship Id="rId4" Type="http://schemas.openxmlformats.org/officeDocument/2006/relationships/image" Target="../media/image28.jpeg"/></Relationships>
</file>

<file path=ppt/slides/_rels/slide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hyperlink" Target="https://www.accesswire.com/742979/Intrusion-Partners-with-NetFoundry-to-Support-the-US-Federal-Governments-Zero-Trust-Cybersecurity-Standards"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hyperlink" Target="https://www.whitehouse.gov/wp-content/uploads/2023/03/National-Cybersecurity-Strategy-2023.pdf" TargetMode="External"/><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18" Type="http://schemas.openxmlformats.org/officeDocument/2006/relationships/image" Target="../media/image43.png"/><Relationship Id="rId3" Type="http://schemas.openxmlformats.org/officeDocument/2006/relationships/notesSlide" Target="../notesSlides/notesSlide4.xml"/><Relationship Id="rId7" Type="http://schemas.openxmlformats.org/officeDocument/2006/relationships/image" Target="../media/image35.png"/><Relationship Id="rId12" Type="http://schemas.openxmlformats.org/officeDocument/2006/relationships/image" Target="../media/image39.png"/><Relationship Id="rId17" Type="http://schemas.openxmlformats.org/officeDocument/2006/relationships/hyperlink" Target="https://www.youtube.com/live/yLj9Fdtd-oQ?feature=share&amp;t=141" TargetMode="External"/><Relationship Id="rId2" Type="http://schemas.openxmlformats.org/officeDocument/2006/relationships/slideLayout" Target="../slideLayouts/slideLayout112.xml"/><Relationship Id="rId16" Type="http://schemas.openxmlformats.org/officeDocument/2006/relationships/image" Target="../media/image42.png"/><Relationship Id="rId1" Type="http://schemas.openxmlformats.org/officeDocument/2006/relationships/tags" Target="../tags/tag4.xml"/><Relationship Id="rId6" Type="http://schemas.openxmlformats.org/officeDocument/2006/relationships/hyperlink" Target="https://www.yahoo.com/lifestyle/intrusion-partners-netfoundry-support-u-173000011.html" TargetMode="External"/><Relationship Id="rId11" Type="http://schemas.openxmlformats.org/officeDocument/2006/relationships/hyperlink" Target="https://www.edgeir.com/liveview-and-netfoundry-launch-video-surveillance-platform-with-embedded-zero-trust-networking-security-20220505" TargetMode="External"/><Relationship Id="rId5" Type="http://schemas.openxmlformats.org/officeDocument/2006/relationships/image" Target="../media/image34.png"/><Relationship Id="rId15" Type="http://schemas.openxmlformats.org/officeDocument/2006/relationships/image" Target="../media/image41.png"/><Relationship Id="rId10" Type="http://schemas.openxmlformats.org/officeDocument/2006/relationships/image" Target="../media/image38.png"/><Relationship Id="rId4" Type="http://schemas.openxmlformats.org/officeDocument/2006/relationships/hyperlink" Target="https://netfoundry.io/anvil/NF-CERMCS.pdf" TargetMode="External"/><Relationship Id="rId9" Type="http://schemas.openxmlformats.org/officeDocument/2006/relationships/image" Target="../media/image37.png"/><Relationship Id="rId14" Type="http://schemas.openxmlformats.org/officeDocument/2006/relationships/hyperlink" Target="https://docs.microsoft.com/en-us/azure/private-multi-access-edge-compute-mec/partner-programs#network-functions"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2.xml"/><Relationship Id="rId1" Type="http://schemas.openxmlformats.org/officeDocument/2006/relationships/tags" Target="../tags/tag5.xml"/><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07;p2">
            <a:extLst>
              <a:ext uri="{FF2B5EF4-FFF2-40B4-BE49-F238E27FC236}">
                <a16:creationId xmlns:a16="http://schemas.microsoft.com/office/drawing/2014/main" id="{064D3412-6E83-6B4F-5922-8DE5E1171C34}"/>
              </a:ext>
            </a:extLst>
          </p:cNvPr>
          <p:cNvSpPr txBox="1"/>
          <p:nvPr/>
        </p:nvSpPr>
        <p:spPr>
          <a:xfrm>
            <a:off x="0" y="213475"/>
            <a:ext cx="12192000" cy="481129"/>
          </a:xfrm>
          <a:prstGeom prst="rect">
            <a:avLst/>
          </a:prstGeom>
          <a:noFill/>
          <a:ln>
            <a:noFill/>
          </a:ln>
        </p:spPr>
        <p:txBody>
          <a:bodyPr spcFirstLastPara="1" wrap="square" lIns="84069" tIns="42023" rIns="84069" bIns="42023" anchor="t" anchorCtr="0">
            <a:spAutoFit/>
          </a:bodyPr>
          <a:lstStyle/>
          <a:p>
            <a:pPr marL="0" marR="0" lvl="0" indent="0" algn="ctr" defTabSz="840791" rtl="0" eaLnBrk="1" fontAlgn="auto" latinLnBrk="0" hangingPunct="1">
              <a:lnSpc>
                <a:spcPct val="100000"/>
              </a:lnSpc>
              <a:spcBef>
                <a:spcPts val="0"/>
              </a:spcBef>
              <a:spcAft>
                <a:spcPts val="0"/>
              </a:spcAft>
              <a:buClr>
                <a:srgbClr val="003395"/>
              </a:buClr>
              <a:buSzPts val="2400"/>
              <a:buFontTx/>
              <a:buNone/>
              <a:tabLst/>
              <a:defRPr/>
            </a:pPr>
            <a:r>
              <a:rPr kumimoji="0" lang="en-US" sz="2600" b="0" i="0" u="none" strike="noStrike" kern="0" cap="none" spc="0" normalizeH="0" baseline="0" noProof="0">
                <a:ln>
                  <a:noFill/>
                </a:ln>
                <a:solidFill>
                  <a:srgbClr val="000329"/>
                </a:solidFill>
                <a:effectLst/>
                <a:highlight>
                  <a:srgbClr val="FFFFFF"/>
                </a:highlight>
                <a:uLnTx/>
                <a:uFillTx/>
                <a:ea typeface="Calibri" panose="020F0502020204030204" pitchFamily="34" charset="0"/>
                <a:cs typeface="Calibri" panose="020F0502020204030204" pitchFamily="34" charset="0"/>
                <a:sym typeface="Open Sans"/>
              </a:rPr>
              <a:t>Oracle Cloud </a:t>
            </a:r>
            <a:r>
              <a:rPr kumimoji="0" lang="en-US" sz="2600" b="0" i="0" u="none" strike="noStrike" kern="0" cap="none" spc="0" normalizeH="0" baseline="0" noProof="0">
                <a:ln>
                  <a:noFill/>
                </a:ln>
                <a:solidFill>
                  <a:srgbClr val="000329"/>
                </a:solidFill>
                <a:effectLst/>
                <a:highlight>
                  <a:srgbClr val="FFFFFF"/>
                </a:highlight>
                <a:uLnTx/>
                <a:uFillTx/>
                <a:ea typeface="Calibri" panose="020F0502020204030204" pitchFamily="34" charset="0"/>
                <a:cs typeface="Calibri" panose="020F0502020204030204" pitchFamily="34" charset="0"/>
                <a:sym typeface="Open Sans"/>
                <a:hlinkClick r:id="rId3"/>
              </a:rPr>
              <a:t>builds their </a:t>
            </a:r>
            <a:r>
              <a:rPr kumimoji="0" lang="en-US" sz="2600" b="0" i="0" u="none" strike="noStrike" kern="0" cap="none" spc="0" normalizeH="0" baseline="0" noProof="0">
                <a:ln>
                  <a:noFill/>
                </a:ln>
                <a:solidFill>
                  <a:srgbClr val="000329"/>
                </a:solidFill>
                <a:effectLst/>
                <a:highlight>
                  <a:srgbClr val="FFFFFF"/>
                </a:highlight>
                <a:uLnTx/>
                <a:uFillTx/>
                <a:ea typeface="Calibri" panose="020F0502020204030204" pitchFamily="34" charset="0"/>
                <a:cs typeface="Calibri" panose="020F0502020204030204" pitchFamily="34" charset="0"/>
                <a:sym typeface="Open Sans"/>
              </a:rPr>
              <a:t>ZTNA on Ziti</a:t>
            </a:r>
          </a:p>
        </p:txBody>
      </p:sp>
      <p:sp>
        <p:nvSpPr>
          <p:cNvPr id="4" name="Rectangle 3">
            <a:extLst>
              <a:ext uri="{FF2B5EF4-FFF2-40B4-BE49-F238E27FC236}">
                <a16:creationId xmlns:a16="http://schemas.microsoft.com/office/drawing/2014/main" id="{827648B4-BCE3-16A5-F7D3-B94C99C8CD59}"/>
              </a:ext>
            </a:extLst>
          </p:cNvPr>
          <p:cNvSpPr/>
          <p:nvPr/>
        </p:nvSpPr>
        <p:spPr>
          <a:xfrm>
            <a:off x="3474295" y="1274897"/>
            <a:ext cx="5138744" cy="4308205"/>
          </a:xfrm>
          <a:prstGeom prst="rect">
            <a:avLst/>
          </a:prstGeom>
          <a:solidFill>
            <a:schemeClr val="bg1"/>
          </a:solidFill>
          <a:ln w="28575">
            <a:gradFill flip="none" rotWithShape="1">
              <a:gsLst>
                <a:gs pos="0">
                  <a:srgbClr val="015EE6"/>
                </a:gs>
                <a:gs pos="100000">
                  <a:srgbClr val="9BF315"/>
                </a:gs>
              </a:gsLst>
              <a:lin ang="2700000" scaled="1"/>
              <a:tileRect/>
            </a:gra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7" name="Title 1">
            <a:extLst>
              <a:ext uri="{FF2B5EF4-FFF2-40B4-BE49-F238E27FC236}">
                <a16:creationId xmlns:a16="http://schemas.microsoft.com/office/drawing/2014/main" id="{31B60EC2-2A09-C8C7-A161-272B87479B60}"/>
              </a:ext>
            </a:extLst>
          </p:cNvPr>
          <p:cNvSpPr txBox="1">
            <a:spLocks/>
          </p:cNvSpPr>
          <p:nvPr/>
        </p:nvSpPr>
        <p:spPr>
          <a:xfrm>
            <a:off x="3611192" y="1383904"/>
            <a:ext cx="3369492" cy="730008"/>
          </a:xfrm>
          <a:prstGeom prst="rect">
            <a:avLst/>
          </a:prstGeom>
        </p:spPr>
        <p:txBody>
          <a:bodyPr anchor="t">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l" defTabSz="879678"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3395"/>
                </a:solidFill>
                <a:effectLst/>
                <a:uLnTx/>
                <a:uFillTx/>
                <a:latin typeface="Russo One"/>
                <a:ea typeface="+mj-ea"/>
                <a:cs typeface="Calibri" panose="020F0502020204030204" pitchFamily="34" charset="0"/>
                <a:sym typeface="Arial"/>
              </a:rPr>
              <a:t>Oracle Building New Zero Trust Service on Ziti</a:t>
            </a:r>
            <a:endParaRPr kumimoji="0" lang="en-US" sz="1800" b="1" i="0" u="none" strike="noStrike" kern="1200" cap="none" spc="0" normalizeH="0" baseline="0" noProof="0" dirty="0">
              <a:ln>
                <a:noFill/>
              </a:ln>
              <a:solidFill>
                <a:srgbClr val="003395"/>
              </a:solidFill>
              <a:effectLst/>
              <a:uLnTx/>
              <a:uFillTx/>
              <a:latin typeface="Russo One"/>
              <a:ea typeface="+mj-ea"/>
              <a:cs typeface="Calibri" panose="020F0502020204030204" pitchFamily="34" charset="0"/>
              <a:sym typeface="Arial"/>
            </a:endParaRPr>
          </a:p>
        </p:txBody>
      </p:sp>
      <p:pic>
        <p:nvPicPr>
          <p:cNvPr id="10" name="Picture 4" descr="Oracle-cloud-logo - Strategic Communications">
            <a:extLst>
              <a:ext uri="{FF2B5EF4-FFF2-40B4-BE49-F238E27FC236}">
                <a16:creationId xmlns:a16="http://schemas.microsoft.com/office/drawing/2014/main" id="{1CB62456-20D7-70C4-51F0-715A9CBBB5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8355" y="1370562"/>
            <a:ext cx="1378891" cy="6894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32A0BC3-490A-0690-D6D0-68887B4B2EBA}"/>
              </a:ext>
            </a:extLst>
          </p:cNvPr>
          <p:cNvPicPr>
            <a:picLocks noChangeAspect="1"/>
          </p:cNvPicPr>
          <p:nvPr/>
        </p:nvPicPr>
        <p:blipFill>
          <a:blip r:embed="rId5"/>
          <a:stretch>
            <a:fillRect/>
          </a:stretch>
        </p:blipFill>
        <p:spPr>
          <a:xfrm>
            <a:off x="3495076" y="2021773"/>
            <a:ext cx="5087394" cy="2405889"/>
          </a:xfrm>
          <a:prstGeom prst="rect">
            <a:avLst/>
          </a:prstGeom>
        </p:spPr>
      </p:pic>
      <p:sp>
        <p:nvSpPr>
          <p:cNvPr id="13" name="Content Placeholder 45">
            <a:extLst>
              <a:ext uri="{FF2B5EF4-FFF2-40B4-BE49-F238E27FC236}">
                <a16:creationId xmlns:a16="http://schemas.microsoft.com/office/drawing/2014/main" id="{33CBD131-0C02-1AC5-AFE0-87268AD8702A}"/>
              </a:ext>
            </a:extLst>
          </p:cNvPr>
          <p:cNvSpPr txBox="1">
            <a:spLocks/>
          </p:cNvSpPr>
          <p:nvPr/>
        </p:nvSpPr>
        <p:spPr>
          <a:xfrm>
            <a:off x="3604160" y="4267112"/>
            <a:ext cx="4886905" cy="1174809"/>
          </a:xfrm>
          <a:prstGeom prst="wedgeRectCallout">
            <a:avLst>
              <a:gd name="adj1" fmla="val -3532"/>
              <a:gd name="adj2" fmla="val -71474"/>
            </a:avLst>
          </a:prstGeom>
          <a:solidFill>
            <a:schemeClr val="bg1"/>
          </a:solidFill>
          <a:ln w="19050">
            <a:gradFill>
              <a:gsLst>
                <a:gs pos="0">
                  <a:srgbClr val="2C75F2"/>
                </a:gs>
                <a:gs pos="100000">
                  <a:srgbClr val="7BC80A"/>
                </a:gs>
              </a:gsLst>
              <a:lin ang="5400000" scaled="1"/>
            </a:gradFill>
            <a:prstDash val="sysDash"/>
          </a:ln>
          <a:effectLst/>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a:buNone/>
              <a:defRPr sz="14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12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a:buChar char="•"/>
              <a:defRPr sz="11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a:buChar char="•"/>
              <a:defRPr sz="105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a:buChar char="•"/>
              <a:defRPr sz="105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a:buNone/>
              <a:tabLst/>
              <a:defRPr/>
            </a:pPr>
            <a:r>
              <a:rPr kumimoji="0" lang="en-US" sz="1800" b="0" i="0" u="none" strike="noStrike" kern="1200" cap="none" spc="0" normalizeH="0" baseline="0" noProof="0">
                <a:ln>
                  <a:noFill/>
                </a:ln>
                <a:solidFill>
                  <a:srgbClr val="000000"/>
                </a:solidFill>
                <a:effectLst/>
                <a:uLnTx/>
                <a:uFillTx/>
                <a:latin typeface="Russo One"/>
                <a:ea typeface="Roboto" panose="02000000000000000000" pitchFamily="2" charset="0"/>
                <a:cs typeface="+mn-cs"/>
              </a:rPr>
              <a:t>"...our </a:t>
            </a:r>
            <a:r>
              <a:rPr kumimoji="0" lang="en-US" sz="1800" b="0" i="0" u="none" strike="noStrike" kern="1200" cap="none" spc="0" normalizeH="0" baseline="0" noProof="0" dirty="0">
                <a:ln>
                  <a:noFill/>
                </a:ln>
                <a:solidFill>
                  <a:srgbClr val="000000"/>
                </a:solidFill>
                <a:effectLst/>
                <a:uLnTx/>
                <a:uFillTx/>
                <a:latin typeface="Russo One"/>
                <a:ea typeface="Roboto" panose="02000000000000000000" pitchFamily="2" charset="0"/>
                <a:cs typeface="+mn-cs"/>
              </a:rPr>
              <a:t>Mission is to build and operate a set of Zero Trust Network services through a combination of network security technologies with </a:t>
            </a:r>
            <a:r>
              <a:rPr kumimoji="0" lang="en-US" sz="1800" b="1" i="0" u="none" strike="noStrike" kern="1200" cap="none" spc="0" normalizeH="0" baseline="0" noProof="0" dirty="0">
                <a:ln>
                  <a:noFill/>
                </a:ln>
                <a:solidFill>
                  <a:srgbClr val="000000"/>
                </a:solidFill>
                <a:effectLst/>
                <a:uLnTx/>
                <a:uFillTx/>
                <a:latin typeface="Russo One"/>
                <a:ea typeface="Roboto" panose="02000000000000000000" pitchFamily="2" charset="0"/>
                <a:cs typeface="+mn-cs"/>
              </a:rPr>
              <a:t>OpenZiti</a:t>
            </a:r>
            <a:r>
              <a:rPr kumimoji="0" lang="en-US" sz="1800" b="0" i="0" u="none" strike="noStrike" kern="1200" cap="none" spc="0" normalizeH="0" baseline="0" noProof="0">
                <a:ln>
                  <a:noFill/>
                </a:ln>
                <a:solidFill>
                  <a:srgbClr val="000000"/>
                </a:solidFill>
                <a:effectLst/>
                <a:uLnTx/>
                <a:uFillTx/>
                <a:latin typeface="Russo One"/>
                <a:ea typeface="Roboto" panose="02000000000000000000" pitchFamily="2" charset="0"/>
                <a:cs typeface="+mn-cs"/>
              </a:rPr>
              <a:t>…” </a:t>
            </a:r>
            <a:endParaRPr kumimoji="0" lang="en-US" sz="1800" b="1" i="0" u="none" strike="noStrike" kern="1200" cap="none" spc="0" normalizeH="0" baseline="0" noProof="0" dirty="0">
              <a:ln>
                <a:noFill/>
              </a:ln>
              <a:solidFill>
                <a:srgbClr val="000000"/>
              </a:solidFill>
              <a:effectLst/>
              <a:uLnTx/>
              <a:uFillTx/>
              <a:latin typeface="Russo One"/>
              <a:ea typeface="Roboto" panose="02000000000000000000" pitchFamily="2" charset="0"/>
              <a:cs typeface="+mn-cs"/>
            </a:endParaRPr>
          </a:p>
        </p:txBody>
      </p:sp>
      <p:sp>
        <p:nvSpPr>
          <p:cNvPr id="6" name="Google Shape;685;p3">
            <a:extLst>
              <a:ext uri="{FF2B5EF4-FFF2-40B4-BE49-F238E27FC236}">
                <a16:creationId xmlns:a16="http://schemas.microsoft.com/office/drawing/2014/main" id="{A823163A-A37D-77A7-A10C-EDB86C7AAE84}"/>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NetFoundry Inc. © Copyright 2023 </a:t>
            </a:r>
            <a:endParaRPr kumimoji="0" sz="1225" b="0" i="0" u="none" strike="noStrike" kern="0" cap="none" spc="0" normalizeH="0" baseline="0" noProof="0">
              <a:ln>
                <a:noFill/>
              </a:ln>
              <a:solidFill>
                <a:srgbClr val="7F7F7F"/>
              </a:solidFill>
              <a:effectLst/>
              <a:uLnTx/>
              <a:uFillTx/>
              <a:latin typeface="Open Sans"/>
              <a:ea typeface="Open Sans"/>
              <a:cs typeface="Open Sans"/>
              <a:sym typeface="Open Sans"/>
            </a:endParaRPr>
          </a:p>
        </p:txBody>
      </p:sp>
    </p:spTree>
    <p:extLst>
      <p:ext uri="{BB962C8B-B14F-4D97-AF65-F5344CB8AC3E}">
        <p14:creationId xmlns:p14="http://schemas.microsoft.com/office/powerpoint/2010/main" val="278962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 phone&#10;&#10;Description automatically generated">
            <a:extLst>
              <a:ext uri="{FF2B5EF4-FFF2-40B4-BE49-F238E27FC236}">
                <a16:creationId xmlns:a16="http://schemas.microsoft.com/office/drawing/2014/main" id="{D26D4BC2-2604-01B5-436F-A3450320BEA2}"/>
              </a:ext>
            </a:extLst>
          </p:cNvPr>
          <p:cNvPicPr>
            <a:picLocks noChangeAspect="1"/>
          </p:cNvPicPr>
          <p:nvPr/>
        </p:nvPicPr>
        <p:blipFill>
          <a:blip r:embed="rId2"/>
          <a:stretch>
            <a:fillRect/>
          </a:stretch>
        </p:blipFill>
        <p:spPr>
          <a:xfrm>
            <a:off x="2935359" y="1175658"/>
            <a:ext cx="6321282" cy="5525560"/>
          </a:xfrm>
          <a:prstGeom prst="rect">
            <a:avLst/>
          </a:prstGeom>
        </p:spPr>
      </p:pic>
      <p:sp>
        <p:nvSpPr>
          <p:cNvPr id="4" name="Title 1">
            <a:extLst>
              <a:ext uri="{FF2B5EF4-FFF2-40B4-BE49-F238E27FC236}">
                <a16:creationId xmlns:a16="http://schemas.microsoft.com/office/drawing/2014/main" id="{82B9D3D6-D3D9-E24E-39F8-1D4934E747FA}"/>
              </a:ext>
            </a:extLst>
          </p:cNvPr>
          <p:cNvSpPr txBox="1">
            <a:spLocks/>
          </p:cNvSpPr>
          <p:nvPr/>
        </p:nvSpPr>
        <p:spPr>
          <a:xfrm>
            <a:off x="1" y="309183"/>
            <a:ext cx="12192000" cy="571811"/>
          </a:xfrm>
          <a:prstGeom prst="rect">
            <a:avLst/>
          </a:prstGeom>
        </p:spPr>
        <p:txBody>
          <a:bodyPr anchor="b">
            <a:norm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896871"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a:ln>
                  <a:noFill/>
                </a:ln>
                <a:solidFill>
                  <a:srgbClr val="000000"/>
                </a:solidFill>
                <a:effectLst/>
                <a:uLnTx/>
                <a:uFillTx/>
                <a:latin typeface="+mn-lt"/>
                <a:ea typeface="+mj-ea"/>
                <a:cs typeface="Calibri" panose="020F0502020204030204" pitchFamily="34" charset="0"/>
                <a:sym typeface="Arial"/>
              </a:rPr>
              <a:t>Military contractor builds zero trust mobile comms on Ziti (confidential)</a:t>
            </a:r>
            <a:endParaRPr kumimoji="0" lang="en-US" sz="2600" b="0" i="0" u="none" strike="noStrike" kern="1200" cap="none" spc="0" normalizeH="0" baseline="0" noProof="0" dirty="0">
              <a:ln>
                <a:noFill/>
              </a:ln>
              <a:solidFill>
                <a:srgbClr val="000000"/>
              </a:solidFill>
              <a:effectLst/>
              <a:uLnTx/>
              <a:uFillTx/>
              <a:latin typeface="+mn-lt"/>
              <a:ea typeface="+mj-ea"/>
              <a:cs typeface="Calibri" panose="020F0502020204030204" pitchFamily="34" charset="0"/>
              <a:sym typeface="Arial"/>
            </a:endParaRPr>
          </a:p>
        </p:txBody>
      </p:sp>
      <p:sp>
        <p:nvSpPr>
          <p:cNvPr id="2" name="Google Shape;685;p3">
            <a:extLst>
              <a:ext uri="{FF2B5EF4-FFF2-40B4-BE49-F238E27FC236}">
                <a16:creationId xmlns:a16="http://schemas.microsoft.com/office/drawing/2014/main" id="{E1BA8F22-C068-CBA9-CC3B-5C6676D71E7F}"/>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NetFoundry Inc. © Copyright 2023 </a:t>
            </a:r>
            <a:endParaRPr kumimoji="0" sz="1225" b="0" i="0" u="none" strike="noStrike" kern="0" cap="none" spc="0" normalizeH="0" baseline="0" noProof="0">
              <a:ln>
                <a:noFill/>
              </a:ln>
              <a:solidFill>
                <a:srgbClr val="7F7F7F"/>
              </a:solidFill>
              <a:effectLst/>
              <a:uLnTx/>
              <a:uFillTx/>
              <a:latin typeface="Open Sans"/>
              <a:ea typeface="Open Sans"/>
              <a:cs typeface="Open Sans"/>
              <a:sym typeface="Open Sans"/>
            </a:endParaRPr>
          </a:p>
        </p:txBody>
      </p:sp>
    </p:spTree>
    <p:extLst>
      <p:ext uri="{BB962C8B-B14F-4D97-AF65-F5344CB8AC3E}">
        <p14:creationId xmlns:p14="http://schemas.microsoft.com/office/powerpoint/2010/main" val="387364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07;p2">
            <a:extLst>
              <a:ext uri="{FF2B5EF4-FFF2-40B4-BE49-F238E27FC236}">
                <a16:creationId xmlns:a16="http://schemas.microsoft.com/office/drawing/2014/main" id="{064D3412-6E83-6B4F-5922-8DE5E1171C34}"/>
              </a:ext>
            </a:extLst>
          </p:cNvPr>
          <p:cNvSpPr txBox="1"/>
          <p:nvPr/>
        </p:nvSpPr>
        <p:spPr>
          <a:xfrm>
            <a:off x="0" y="119957"/>
            <a:ext cx="12192000" cy="481129"/>
          </a:xfrm>
          <a:prstGeom prst="rect">
            <a:avLst/>
          </a:prstGeom>
          <a:noFill/>
          <a:ln>
            <a:noFill/>
          </a:ln>
        </p:spPr>
        <p:txBody>
          <a:bodyPr spcFirstLastPara="1" wrap="square" lIns="84069" tIns="42023" rIns="84069" bIns="42023" anchor="t" anchorCtr="0">
            <a:spAutoFit/>
          </a:bodyPr>
          <a:lstStyle/>
          <a:p>
            <a:pPr marL="0" marR="0" lvl="0" indent="0" algn="ctr" defTabSz="840791" rtl="0" eaLnBrk="1" fontAlgn="auto" latinLnBrk="0" hangingPunct="1">
              <a:lnSpc>
                <a:spcPct val="100000"/>
              </a:lnSpc>
              <a:spcBef>
                <a:spcPts val="0"/>
              </a:spcBef>
              <a:spcAft>
                <a:spcPts val="0"/>
              </a:spcAft>
              <a:buClr>
                <a:srgbClr val="003395"/>
              </a:buClr>
              <a:buSzPts val="2400"/>
              <a:buFontTx/>
              <a:buNone/>
              <a:tabLst/>
              <a:defRPr/>
            </a:pPr>
            <a:r>
              <a:rPr kumimoji="0" lang="en-US" sz="2600" b="0" i="0" u="none" strike="noStrike" kern="0" cap="none" spc="0" normalizeH="0" baseline="0" noProof="0">
                <a:ln>
                  <a:noFill/>
                </a:ln>
                <a:solidFill>
                  <a:srgbClr val="222222"/>
                </a:solidFill>
                <a:effectLst/>
                <a:highlight>
                  <a:srgbClr val="FFFFFF"/>
                </a:highlight>
                <a:uLnTx/>
                <a:uFillTx/>
                <a:latin typeface="Open Sans"/>
                <a:ea typeface="Calibri" panose="020F0502020204030204" pitchFamily="34" charset="0"/>
                <a:cs typeface="Calibri" panose="020F0502020204030204" pitchFamily="34" charset="0"/>
                <a:sym typeface="Open Sans"/>
              </a:rPr>
              <a:t>Intrusion </a:t>
            </a:r>
            <a:r>
              <a:rPr kumimoji="0" lang="en-US" sz="2600" b="0" i="0" u="none" strike="noStrike" kern="0" cap="none" spc="0" normalizeH="0" baseline="0" noProof="0">
                <a:ln>
                  <a:noFill/>
                </a:ln>
                <a:solidFill>
                  <a:srgbClr val="222222"/>
                </a:solidFill>
                <a:effectLst/>
                <a:highlight>
                  <a:srgbClr val="FFFFFF"/>
                </a:highlight>
                <a:uLnTx/>
                <a:uFillTx/>
                <a:latin typeface="Open Sans"/>
                <a:ea typeface="Calibri" panose="020F0502020204030204" pitchFamily="34" charset="0"/>
                <a:cs typeface="Calibri" panose="020F0502020204030204" pitchFamily="34" charset="0"/>
                <a:sym typeface="Open Sans"/>
                <a:hlinkClick r:id="rId3"/>
              </a:rPr>
              <a:t>builds their </a:t>
            </a:r>
            <a:r>
              <a:rPr kumimoji="0" lang="en-US" sz="2600" b="0" i="0" u="none" strike="noStrike" kern="0" cap="none" spc="0" normalizeH="0" baseline="0" noProof="0">
                <a:ln>
                  <a:noFill/>
                </a:ln>
                <a:solidFill>
                  <a:srgbClr val="222222"/>
                </a:solidFill>
                <a:effectLst/>
                <a:highlight>
                  <a:srgbClr val="FFFFFF"/>
                </a:highlight>
                <a:uLnTx/>
                <a:uFillTx/>
                <a:latin typeface="Open Sans"/>
                <a:ea typeface="Calibri" panose="020F0502020204030204" pitchFamily="34" charset="0"/>
                <a:cs typeface="Calibri" panose="020F0502020204030204" pitchFamily="34" charset="0"/>
                <a:sym typeface="Open Sans"/>
              </a:rPr>
              <a:t>zero trust solution on Ziti</a:t>
            </a:r>
          </a:p>
        </p:txBody>
      </p:sp>
      <p:pic>
        <p:nvPicPr>
          <p:cNvPr id="1026" name="Picture 2">
            <a:extLst>
              <a:ext uri="{FF2B5EF4-FFF2-40B4-BE49-F238E27FC236}">
                <a16:creationId xmlns:a16="http://schemas.microsoft.com/office/drawing/2014/main" id="{E55BCCB5-5EA6-9445-7A79-01C3B7089A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8433"/>
          <a:stretch/>
        </p:blipFill>
        <p:spPr bwMode="auto">
          <a:xfrm>
            <a:off x="2336299" y="2330128"/>
            <a:ext cx="3759700" cy="37092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34154E4-BF3E-0DC5-41D8-6B28C64C6D04}"/>
              </a:ext>
            </a:extLst>
          </p:cNvPr>
          <p:cNvSpPr txBox="1"/>
          <p:nvPr/>
        </p:nvSpPr>
        <p:spPr>
          <a:xfrm>
            <a:off x="2789902" y="755971"/>
            <a:ext cx="6612195" cy="14003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"The newly released Federal Cybersecurity Strategy makes it clear that the technology industry must begin to take more responsibility for protecting the public from cybercriminals. Intrusion is proud to partner with NetFoundry to help accelerate this transformation."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Tony Scott, CEO Intrusion, US Federal CIO 2015-2017</a:t>
            </a:r>
          </a:p>
        </p:txBody>
      </p:sp>
      <p:sp>
        <p:nvSpPr>
          <p:cNvPr id="4" name="Google Shape;685;p3">
            <a:extLst>
              <a:ext uri="{FF2B5EF4-FFF2-40B4-BE49-F238E27FC236}">
                <a16:creationId xmlns:a16="http://schemas.microsoft.com/office/drawing/2014/main" id="{A778F553-F4D3-0832-F5F8-42E283FB72BA}"/>
              </a:ext>
            </a:extLst>
          </p:cNvPr>
          <p:cNvSpPr txBox="1"/>
          <p:nvPr/>
        </p:nvSpPr>
        <p:spPr>
          <a:xfrm>
            <a:off x="9530499" y="6530955"/>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NetFoundry Inc. © Copyright 2023 </a:t>
            </a:r>
            <a:endParaRPr kumimoji="0" sz="1225" b="0" i="0" u="none" strike="noStrike" kern="0" cap="none" spc="0" normalizeH="0" baseline="0" noProof="0">
              <a:ln>
                <a:noFill/>
              </a:ln>
              <a:solidFill>
                <a:srgbClr val="7F7F7F"/>
              </a:solidFill>
              <a:effectLst/>
              <a:uLnTx/>
              <a:uFillTx/>
              <a:latin typeface="Open Sans"/>
              <a:ea typeface="Open Sans"/>
              <a:cs typeface="Open Sans"/>
              <a:sym typeface="Open Sans"/>
            </a:endParaRPr>
          </a:p>
        </p:txBody>
      </p:sp>
      <p:sp>
        <p:nvSpPr>
          <p:cNvPr id="2" name="Rounded Rectangle 2">
            <a:extLst>
              <a:ext uri="{FF2B5EF4-FFF2-40B4-BE49-F238E27FC236}">
                <a16:creationId xmlns:a16="http://schemas.microsoft.com/office/drawing/2014/main" id="{27BA6372-E4AD-E83B-B711-4655FE448EA1}"/>
              </a:ext>
            </a:extLst>
          </p:cNvPr>
          <p:cNvSpPr/>
          <p:nvPr/>
        </p:nvSpPr>
        <p:spPr>
          <a:xfrm>
            <a:off x="6443686" y="2311239"/>
            <a:ext cx="3304973" cy="3915454"/>
          </a:xfrm>
          <a:prstGeom prst="roundRect">
            <a:avLst>
              <a:gd name="adj" fmla="val 7664"/>
            </a:avLst>
          </a:prstGeom>
          <a:solidFill>
            <a:schemeClr val="bg1"/>
          </a:solidFill>
          <a:ln w="9525">
            <a:noFill/>
          </a:ln>
          <a:effectLst>
            <a:outerShdw blurRad="584200" dist="165100" dir="54000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endParaRPr kumimoji="0" lang="en-US" sz="192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defTabSz="956692"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“To build the secure and resilient future we want, we must shape market forces to place responsibility on those within our digital ecosystem that are best positioned to reduce risk"</a:t>
            </a:r>
          </a:p>
        </p:txBody>
      </p:sp>
      <p:pic>
        <p:nvPicPr>
          <p:cNvPr id="6" name="Picture 5" descr="A picture containing logo&#10;&#10;Description automatically generated">
            <a:hlinkClick r:id="rId5"/>
            <a:extLst>
              <a:ext uri="{FF2B5EF4-FFF2-40B4-BE49-F238E27FC236}">
                <a16:creationId xmlns:a16="http://schemas.microsoft.com/office/drawing/2014/main" id="{4FD825C4-E1C0-561A-0278-6BD6AE9613B2}"/>
              </a:ext>
            </a:extLst>
          </p:cNvPr>
          <p:cNvPicPr>
            <a:picLocks noChangeAspect="1"/>
          </p:cNvPicPr>
          <p:nvPr/>
        </p:nvPicPr>
        <p:blipFill>
          <a:blip r:embed="rId6"/>
          <a:stretch>
            <a:fillRect/>
          </a:stretch>
        </p:blipFill>
        <p:spPr>
          <a:xfrm>
            <a:off x="6593822" y="2586346"/>
            <a:ext cx="3004699" cy="1724372"/>
          </a:xfrm>
          <a:prstGeom prst="rect">
            <a:avLst/>
          </a:prstGeom>
        </p:spPr>
      </p:pic>
    </p:spTree>
    <p:extLst>
      <p:ext uri="{BB962C8B-B14F-4D97-AF65-F5344CB8AC3E}">
        <p14:creationId xmlns:p14="http://schemas.microsoft.com/office/powerpoint/2010/main" val="407085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social media post&#10;&#10;Description automatically generated">
            <a:extLst>
              <a:ext uri="{FF2B5EF4-FFF2-40B4-BE49-F238E27FC236}">
                <a16:creationId xmlns:a16="http://schemas.microsoft.com/office/drawing/2014/main" id="{80D4E045-4D09-05EE-46E4-58CEDB55249F}"/>
              </a:ext>
            </a:extLst>
          </p:cNvPr>
          <p:cNvPicPr>
            <a:picLocks noChangeAspect="1"/>
          </p:cNvPicPr>
          <p:nvPr/>
        </p:nvPicPr>
        <p:blipFill rotWithShape="1">
          <a:blip r:embed="rId2"/>
          <a:srcRect l="3015"/>
          <a:stretch/>
        </p:blipFill>
        <p:spPr>
          <a:xfrm>
            <a:off x="1461061" y="1246238"/>
            <a:ext cx="9269878" cy="4365524"/>
          </a:xfrm>
          <a:prstGeom prst="rect">
            <a:avLst/>
          </a:prstGeom>
        </p:spPr>
      </p:pic>
    </p:spTree>
    <p:extLst>
      <p:ext uri="{BB962C8B-B14F-4D97-AF65-F5344CB8AC3E}">
        <p14:creationId xmlns:p14="http://schemas.microsoft.com/office/powerpoint/2010/main" val="3770213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9" name="Google Shape;739;p3"/>
          <p:cNvSpPr txBox="1"/>
          <p:nvPr/>
        </p:nvSpPr>
        <p:spPr>
          <a:xfrm>
            <a:off x="1779462" y="1067826"/>
            <a:ext cx="8633075" cy="4194473"/>
          </a:xfrm>
          <a:prstGeom prst="rect">
            <a:avLst/>
          </a:prstGeom>
          <a:noFill/>
          <a:ln>
            <a:noFill/>
          </a:ln>
        </p:spPr>
        <p:txBody>
          <a:bodyPr spcFirstLastPara="1" wrap="square" lIns="82459" tIns="41218" rIns="82459" bIns="41218" anchor="t" anchorCtr="0">
            <a:noAutofit/>
          </a:bodyPr>
          <a:lstStyle/>
          <a:p>
            <a:pPr marL="0" marR="0" lvl="0" indent="0" algn="l" defTabSz="824674" rtl="0" eaLnBrk="1" fontAlgn="auto" latinLnBrk="0" hangingPunct="1">
              <a:lnSpc>
                <a:spcPct val="90000"/>
              </a:lnSpc>
              <a:spcBef>
                <a:spcPts val="0"/>
              </a:spcBef>
              <a:spcAft>
                <a:spcPts val="0"/>
              </a:spcAft>
              <a:buClr>
                <a:srgbClr val="000000"/>
              </a:buClr>
              <a:buSzPts val="3200"/>
              <a:buFontTx/>
              <a:buNone/>
              <a:tabLst/>
              <a:defRPr/>
            </a:pPr>
            <a:endParaRPr kumimoji="0" lang="en-US" sz="2207" b="0" i="0" u="none" strike="noStrike" kern="0" cap="none" spc="0" normalizeH="0" baseline="0" noProof="0">
              <a:ln>
                <a:noFill/>
              </a:ln>
              <a:solidFill>
                <a:srgbClr val="000000"/>
              </a:solidFill>
              <a:effectLst/>
              <a:uLnTx/>
              <a:uFillTx/>
              <a:latin typeface="Open Sans"/>
              <a:ea typeface="Open Sans"/>
              <a:cs typeface="Open Sans"/>
              <a:sym typeface="Open Sans"/>
            </a:endParaRPr>
          </a:p>
          <a:p>
            <a:pPr marL="315297" marR="0" lvl="0" indent="-315297" algn="l" defTabSz="824674" rtl="0" eaLnBrk="1" fontAlgn="auto" latinLnBrk="0" hangingPunct="1">
              <a:lnSpc>
                <a:spcPct val="90000"/>
              </a:lnSpc>
              <a:spcBef>
                <a:spcPts val="0"/>
              </a:spcBef>
              <a:spcAft>
                <a:spcPts val="0"/>
              </a:spcAft>
              <a:buClr>
                <a:srgbClr val="000000"/>
              </a:buClr>
              <a:buSzPts val="3200"/>
              <a:buFont typeface="Arial" panose="020B0604020202020204" pitchFamily="34" charset="0"/>
              <a:buChar char="•"/>
              <a:tabLst/>
              <a:defRPr/>
            </a:pPr>
            <a:r>
              <a:rPr kumimoji="0" lang="en-US" sz="2207" b="0" i="1" u="none" strike="noStrike" kern="0" cap="none" spc="0" normalizeH="0" baseline="0" noProof="0">
                <a:ln>
                  <a:noFill/>
                </a:ln>
                <a:solidFill>
                  <a:srgbClr val="000000"/>
                </a:solidFill>
                <a:effectLst/>
                <a:uLnTx/>
                <a:uFillTx/>
                <a:latin typeface="Open Sans"/>
                <a:ea typeface="Open Sans"/>
                <a:cs typeface="Open Sans"/>
                <a:sym typeface="Open Sans"/>
              </a:rPr>
              <a:t>Raise VC when ARR is 2x-3x YoY and/or usage is at 3x-5x YoY</a:t>
            </a:r>
          </a:p>
          <a:p>
            <a:pPr marL="0" marR="0" lvl="0" indent="0" algn="l" defTabSz="824674" rtl="0" eaLnBrk="1" fontAlgn="auto" latinLnBrk="0" hangingPunct="1">
              <a:lnSpc>
                <a:spcPct val="90000"/>
              </a:lnSpc>
              <a:spcBef>
                <a:spcPts val="0"/>
              </a:spcBef>
              <a:spcAft>
                <a:spcPts val="0"/>
              </a:spcAft>
              <a:buClr>
                <a:srgbClr val="000000"/>
              </a:buClr>
              <a:buSzPts val="3200"/>
              <a:buFontTx/>
              <a:buNone/>
              <a:tabLst/>
              <a:defRPr/>
            </a:pPr>
            <a:endParaRPr kumimoji="0" lang="en-US" sz="2207" b="0" i="1" u="none" strike="noStrike" kern="0" cap="none" spc="0" normalizeH="0" baseline="0" noProof="0">
              <a:ln>
                <a:noFill/>
              </a:ln>
              <a:solidFill>
                <a:srgbClr val="000000"/>
              </a:solidFill>
              <a:effectLst/>
              <a:uLnTx/>
              <a:uFillTx/>
              <a:latin typeface="Open Sans"/>
              <a:ea typeface="Open Sans"/>
              <a:cs typeface="Open Sans"/>
              <a:sym typeface="Open Sans"/>
            </a:endParaRPr>
          </a:p>
          <a:p>
            <a:pPr marL="315297" marR="0" lvl="0" indent="-315297" algn="l" defTabSz="824674" rtl="0" eaLnBrk="1" fontAlgn="auto" latinLnBrk="0" hangingPunct="1">
              <a:lnSpc>
                <a:spcPct val="90000"/>
              </a:lnSpc>
              <a:spcBef>
                <a:spcPts val="0"/>
              </a:spcBef>
              <a:spcAft>
                <a:spcPts val="0"/>
              </a:spcAft>
              <a:buClr>
                <a:srgbClr val="000000"/>
              </a:buClr>
              <a:buSzPts val="3200"/>
              <a:buFont typeface="Arial" panose="020B0604020202020204" pitchFamily="34" charset="0"/>
              <a:buChar char="•"/>
              <a:tabLst/>
              <a:defRPr/>
            </a:pPr>
            <a:r>
              <a:rPr kumimoji="0" lang="en-US" sz="2207" b="0" i="1" u="none" strike="noStrike" kern="0" cap="none" spc="0" normalizeH="0" baseline="0" noProof="0">
                <a:ln>
                  <a:noFill/>
                </a:ln>
                <a:solidFill>
                  <a:srgbClr val="000000"/>
                </a:solidFill>
                <a:effectLst/>
                <a:uLnTx/>
                <a:uFillTx/>
                <a:latin typeface="Open Sans"/>
                <a:ea typeface="Open Sans"/>
                <a:cs typeface="Open Sans"/>
                <a:sym typeface="Open Sans"/>
              </a:rPr>
              <a:t>Raise $10M+ annual from Tata in the meantime</a:t>
            </a:r>
          </a:p>
          <a:p>
            <a:pPr marL="315297" marR="0" lvl="0" indent="-315297" algn="l" defTabSz="824674" rtl="0" eaLnBrk="1" fontAlgn="auto" latinLnBrk="0" hangingPunct="1">
              <a:lnSpc>
                <a:spcPct val="90000"/>
              </a:lnSpc>
              <a:spcBef>
                <a:spcPts val="0"/>
              </a:spcBef>
              <a:spcAft>
                <a:spcPts val="0"/>
              </a:spcAft>
              <a:buClr>
                <a:srgbClr val="000000"/>
              </a:buClr>
              <a:buSzPts val="3200"/>
              <a:buFont typeface="Arial" panose="020B0604020202020204" pitchFamily="34" charset="0"/>
              <a:buChar char="•"/>
              <a:tabLst/>
              <a:defRPr/>
            </a:pPr>
            <a:endParaRPr lang="en-US" sz="2207" kern="0">
              <a:solidFill>
                <a:srgbClr val="000000"/>
              </a:solidFill>
              <a:latin typeface="Open Sans"/>
              <a:ea typeface="Open Sans"/>
              <a:cs typeface="Open Sans"/>
              <a:sym typeface="Open Sans"/>
            </a:endParaRPr>
          </a:p>
          <a:p>
            <a:pPr marL="315297" marR="0" lvl="0" indent="-315297" algn="l" defTabSz="824674" rtl="0" eaLnBrk="1" fontAlgn="auto" latinLnBrk="0" hangingPunct="1">
              <a:spcBef>
                <a:spcPts val="0"/>
              </a:spcBef>
              <a:spcAft>
                <a:spcPts val="0"/>
              </a:spcAft>
              <a:buClr>
                <a:srgbClr val="000000"/>
              </a:buClr>
              <a:buSzPts val="3200"/>
              <a:buFont typeface="Arial" panose="020B0604020202020204" pitchFamily="34" charset="0"/>
              <a:buChar char="•"/>
              <a:tabLst/>
              <a:defRPr/>
            </a:pPr>
            <a:r>
              <a:rPr kumimoji="0" lang="en-US" sz="2207" b="0" i="0" u="none" strike="noStrike" kern="0" cap="none" spc="0" normalizeH="0" baseline="0" noProof="0">
                <a:ln>
                  <a:noFill/>
                </a:ln>
                <a:solidFill>
                  <a:srgbClr val="000000"/>
                </a:solidFill>
                <a:effectLst/>
                <a:uLnTx/>
                <a:uFillTx/>
                <a:latin typeface="Open Sans"/>
                <a:ea typeface="Open Sans"/>
                <a:cs typeface="Open Sans"/>
                <a:sym typeface="Open Sans"/>
              </a:rPr>
              <a:t>Move </a:t>
            </a:r>
            <a:r>
              <a:rPr lang="en-US" sz="2207" kern="0">
                <a:solidFill>
                  <a:srgbClr val="000000"/>
                </a:solidFill>
                <a:latin typeface="Open Sans"/>
                <a:ea typeface="Open Sans"/>
                <a:cs typeface="Open Sans"/>
                <a:sym typeface="Open Sans"/>
              </a:rPr>
              <a:t>now?</a:t>
            </a:r>
            <a:endParaRPr kumimoji="0" lang="en-US" sz="2207" b="0" i="0" u="none" strike="noStrike" kern="0" cap="none" spc="0" normalizeH="0" baseline="0" noProof="0">
              <a:ln>
                <a:noFill/>
              </a:ln>
              <a:solidFill>
                <a:srgbClr val="000000"/>
              </a:solidFill>
              <a:effectLst/>
              <a:uLnTx/>
              <a:uFillTx/>
              <a:latin typeface="Open Sans"/>
              <a:ea typeface="Open Sans"/>
              <a:cs typeface="Open Sans"/>
              <a:sym typeface="Open Sans"/>
            </a:endParaRPr>
          </a:p>
          <a:p>
            <a:pPr marL="772497" lvl="1" indent="-315297" defTabSz="824674">
              <a:buClr>
                <a:srgbClr val="000000"/>
              </a:buClr>
              <a:buSzPts val="3200"/>
              <a:buFont typeface="Arial" panose="020B0604020202020204" pitchFamily="34" charset="0"/>
              <a:buChar char="•"/>
              <a:defRPr/>
            </a:pPr>
            <a:r>
              <a:rPr kumimoji="0" lang="en-US" b="0" i="0" u="none" strike="noStrike" kern="0" cap="none" spc="0" normalizeH="0" baseline="0" noProof="0">
                <a:ln>
                  <a:noFill/>
                </a:ln>
                <a:solidFill>
                  <a:srgbClr val="00B050"/>
                </a:solidFill>
                <a:effectLst/>
                <a:uLnTx/>
                <a:uFillTx/>
                <a:latin typeface="Open Sans"/>
                <a:ea typeface="Open Sans"/>
                <a:cs typeface="Open Sans"/>
                <a:sym typeface="Open Sans"/>
              </a:rPr>
              <a:t>We are almost at 2x ARR</a:t>
            </a:r>
          </a:p>
          <a:p>
            <a:pPr marL="772497" lvl="1" indent="-315297" defTabSz="824674">
              <a:buClr>
                <a:srgbClr val="000000"/>
              </a:buClr>
              <a:buSzPts val="3200"/>
              <a:buFont typeface="Arial" panose="020B0604020202020204" pitchFamily="34" charset="0"/>
              <a:buChar char="•"/>
              <a:defRPr/>
            </a:pPr>
            <a:r>
              <a:rPr lang="en-US" kern="0">
                <a:solidFill>
                  <a:srgbClr val="00B050"/>
                </a:solidFill>
                <a:latin typeface="Open Sans"/>
                <a:ea typeface="Open Sans"/>
                <a:cs typeface="Open Sans"/>
                <a:sym typeface="Open Sans"/>
              </a:rPr>
              <a:t>Prioritized customer usage is above targets</a:t>
            </a:r>
          </a:p>
          <a:p>
            <a:pPr marL="772497" lvl="1" indent="-315297" defTabSz="824674">
              <a:buClr>
                <a:srgbClr val="000000"/>
              </a:buClr>
              <a:buSzPts val="3200"/>
              <a:buFont typeface="Arial" panose="020B0604020202020204" pitchFamily="34" charset="0"/>
              <a:buChar char="•"/>
              <a:defRPr/>
            </a:pPr>
            <a:r>
              <a:rPr kumimoji="0" lang="en-US" b="0" i="0" u="none" strike="noStrike" kern="0" cap="none" spc="0" normalizeH="0" baseline="0" noProof="0">
                <a:ln>
                  <a:noFill/>
                </a:ln>
                <a:solidFill>
                  <a:srgbClr val="00B050"/>
                </a:solidFill>
                <a:effectLst/>
                <a:uLnTx/>
                <a:uFillTx/>
                <a:latin typeface="Open Sans"/>
                <a:ea typeface="Open Sans"/>
                <a:cs typeface="Open Sans"/>
                <a:sym typeface="Open Sans"/>
              </a:rPr>
              <a:t>The market has never been more ready</a:t>
            </a:r>
          </a:p>
          <a:p>
            <a:pPr marL="772497" lvl="1" indent="-315297" defTabSz="824674">
              <a:buClr>
                <a:srgbClr val="000000"/>
              </a:buClr>
              <a:buSzPts val="3200"/>
              <a:buFont typeface="Arial" panose="020B0604020202020204" pitchFamily="34" charset="0"/>
              <a:buChar char="•"/>
              <a:defRPr/>
            </a:pPr>
            <a:r>
              <a:rPr kumimoji="0" lang="en-US" b="0" i="0" u="none" strike="noStrike" kern="0" cap="none" spc="0" normalizeH="0" baseline="0" noProof="0">
                <a:ln>
                  <a:noFill/>
                </a:ln>
                <a:solidFill>
                  <a:srgbClr val="FF0000"/>
                </a:solidFill>
                <a:effectLst/>
                <a:uLnTx/>
                <a:uFillTx/>
                <a:latin typeface="Open Sans"/>
                <a:ea typeface="Open Sans"/>
                <a:cs typeface="Open Sans"/>
                <a:sym typeface="Open Sans"/>
              </a:rPr>
              <a:t>Ziti usage is under targets and Ziti 1.0, browZer, zrok evolution and taste of Ziti could change that in a hurry</a:t>
            </a:r>
          </a:p>
          <a:p>
            <a:pPr marL="772497" lvl="1" indent="-315297" defTabSz="824674">
              <a:buClr>
                <a:srgbClr val="000000"/>
              </a:buClr>
              <a:buSzPts val="3200"/>
              <a:buFont typeface="Arial" panose="020B0604020202020204" pitchFamily="34" charset="0"/>
              <a:buChar char="•"/>
              <a:defRPr/>
            </a:pPr>
            <a:r>
              <a:rPr lang="en-US" kern="0">
                <a:solidFill>
                  <a:srgbClr val="FF0000"/>
                </a:solidFill>
                <a:latin typeface="Open Sans"/>
                <a:ea typeface="Open Sans"/>
                <a:cs typeface="Open Sans"/>
                <a:sym typeface="Open Sans"/>
              </a:rPr>
              <a:t>P</a:t>
            </a:r>
            <a:r>
              <a:rPr kumimoji="0" lang="en-US" b="0" i="0" u="none" strike="noStrike" kern="0" cap="none" spc="0" normalizeH="0" baseline="0" noProof="0">
                <a:ln>
                  <a:noFill/>
                </a:ln>
                <a:solidFill>
                  <a:srgbClr val="FF0000"/>
                </a:solidFill>
                <a:effectLst/>
                <a:uLnTx/>
                <a:uFillTx/>
                <a:latin typeface="Open Sans"/>
                <a:ea typeface="Open Sans"/>
                <a:cs typeface="Open Sans"/>
                <a:sym typeface="Open Sans"/>
              </a:rPr>
              <a:t>rioritized customer usage is above targets</a:t>
            </a:r>
          </a:p>
          <a:p>
            <a:pPr marL="772497" lvl="1" indent="-315297" defTabSz="824674">
              <a:buClr>
                <a:srgbClr val="000000"/>
              </a:buClr>
              <a:buSzPts val="3200"/>
              <a:buFont typeface="Arial" panose="020B0604020202020204" pitchFamily="34" charset="0"/>
              <a:buChar char="•"/>
              <a:defRPr/>
            </a:pPr>
            <a:r>
              <a:rPr lang="en-US" kern="0">
                <a:solidFill>
                  <a:srgbClr val="FF0000"/>
                </a:solidFill>
                <a:latin typeface="Open Sans"/>
                <a:ea typeface="Open Sans"/>
                <a:cs typeface="Open Sans"/>
                <a:sym typeface="Open Sans"/>
              </a:rPr>
              <a:t>Market *may be* more ready in future </a:t>
            </a:r>
            <a:endParaRPr kumimoji="0" lang="en-US" b="0" i="0" u="none" strike="noStrike" kern="0" cap="none" spc="0" normalizeH="0" baseline="0" noProof="0">
              <a:ln>
                <a:noFill/>
              </a:ln>
              <a:solidFill>
                <a:srgbClr val="FF0000"/>
              </a:solidFill>
              <a:effectLst/>
              <a:uLnTx/>
              <a:uFillTx/>
              <a:latin typeface="Open Sans"/>
              <a:ea typeface="Open Sans"/>
              <a:cs typeface="Open Sans"/>
              <a:sym typeface="Open Sans"/>
            </a:endParaRPr>
          </a:p>
          <a:p>
            <a:pPr marL="315297" marR="0" lvl="0" indent="-315297" algn="l" defTabSz="824674" rtl="0" eaLnBrk="1" fontAlgn="auto" latinLnBrk="0" hangingPunct="1">
              <a:spcBef>
                <a:spcPts val="0"/>
              </a:spcBef>
              <a:spcAft>
                <a:spcPts val="0"/>
              </a:spcAft>
              <a:buClr>
                <a:srgbClr val="000000"/>
              </a:buClr>
              <a:buSzPts val="3200"/>
              <a:buFont typeface="Arial" panose="020B0604020202020204" pitchFamily="34" charset="0"/>
              <a:buChar char="•"/>
              <a:tabLst/>
              <a:defRPr/>
            </a:pPr>
            <a:endParaRPr lang="en-US" sz="2207" kern="0">
              <a:solidFill>
                <a:srgbClr val="000000"/>
              </a:solidFill>
              <a:latin typeface="Open Sans"/>
              <a:ea typeface="Open Sans"/>
              <a:cs typeface="Open Sans"/>
              <a:sym typeface="Open Sans"/>
            </a:endParaRPr>
          </a:p>
          <a:p>
            <a:pPr marL="315297" marR="0" lvl="0" indent="-315297" algn="l" defTabSz="824674" rtl="0" eaLnBrk="1" fontAlgn="auto" latinLnBrk="0" hangingPunct="1">
              <a:spcBef>
                <a:spcPts val="0"/>
              </a:spcBef>
              <a:spcAft>
                <a:spcPts val="0"/>
              </a:spcAft>
              <a:buClr>
                <a:srgbClr val="000000"/>
              </a:buClr>
              <a:buSzPts val="3200"/>
              <a:buFont typeface="Arial" panose="020B0604020202020204" pitchFamily="34" charset="0"/>
              <a:buChar char="•"/>
              <a:tabLst/>
              <a:defRPr/>
            </a:pPr>
            <a:r>
              <a:rPr lang="en-US" sz="2207" kern="0">
                <a:solidFill>
                  <a:srgbClr val="000000"/>
                </a:solidFill>
                <a:latin typeface="Open Sans"/>
                <a:ea typeface="Open Sans"/>
                <a:cs typeface="Open Sans"/>
                <a:sym typeface="Open Sans"/>
              </a:rPr>
              <a:t>Current state: close a</a:t>
            </a:r>
            <a:r>
              <a:rPr kumimoji="0" lang="en-US" sz="2207" b="0" i="0" u="none" strike="noStrike" kern="0" cap="none" spc="0" normalizeH="0" baseline="0" noProof="0">
                <a:ln>
                  <a:noFill/>
                </a:ln>
                <a:solidFill>
                  <a:srgbClr val="000000"/>
                </a:solidFill>
                <a:effectLst/>
                <a:uLnTx/>
                <a:uFillTx/>
                <a:latin typeface="Open Sans"/>
                <a:ea typeface="Open Sans"/>
                <a:cs typeface="Open Sans"/>
                <a:sym typeface="Open Sans"/>
              </a:rPr>
              <a:t> VC or strategic-led round if we can get the right partner with the right valuation.  A $100M - $200M valuation is achievable when we get exponential Ziti adoption of operators and developers in our ICP, using us for our UVP.</a:t>
            </a:r>
          </a:p>
          <a:p>
            <a:pPr marL="0" marR="0" lvl="0" indent="0" algn="l" defTabSz="824674" rtl="0" eaLnBrk="1" fontAlgn="auto" latinLnBrk="0" hangingPunct="1">
              <a:lnSpc>
                <a:spcPct val="90000"/>
              </a:lnSpc>
              <a:spcBef>
                <a:spcPts val="0"/>
              </a:spcBef>
              <a:spcAft>
                <a:spcPts val="0"/>
              </a:spcAft>
              <a:buClr>
                <a:srgbClr val="000000"/>
              </a:buClr>
              <a:buSzPts val="3200"/>
              <a:buFontTx/>
              <a:buNone/>
              <a:tabLst/>
              <a:defRPr/>
            </a:pPr>
            <a:endParaRPr kumimoji="0" lang="en-US" sz="2207" b="1" i="0" u="none" strike="noStrike" kern="0" cap="none" spc="0" normalizeH="0" baseline="0" noProof="0">
              <a:ln>
                <a:noFill/>
              </a:ln>
              <a:solidFill>
                <a:srgbClr val="000000"/>
              </a:solidFill>
              <a:effectLst/>
              <a:uLnTx/>
              <a:uFillTx/>
              <a:latin typeface="Open Sans"/>
              <a:ea typeface="Open Sans"/>
              <a:cs typeface="Open Sans"/>
              <a:sym typeface="Open Sans"/>
            </a:endParaRPr>
          </a:p>
          <a:p>
            <a:pPr marL="0" marR="0" lvl="0" indent="0" algn="l" defTabSz="824674" rtl="0" eaLnBrk="1" fontAlgn="auto" latinLnBrk="0" hangingPunct="1">
              <a:lnSpc>
                <a:spcPct val="90000"/>
              </a:lnSpc>
              <a:spcBef>
                <a:spcPts val="0"/>
              </a:spcBef>
              <a:spcAft>
                <a:spcPts val="0"/>
              </a:spcAft>
              <a:buClr>
                <a:srgbClr val="000000"/>
              </a:buClr>
              <a:buSzPts val="3200"/>
              <a:buFontTx/>
              <a:buNone/>
              <a:tabLst/>
              <a:defRPr/>
            </a:pPr>
            <a:endParaRPr kumimoji="0" lang="en-US" sz="2207" b="0" i="0" u="none" strike="noStrike" kern="0" cap="none" spc="0" normalizeH="0" baseline="0" noProof="0">
              <a:ln>
                <a:noFill/>
              </a:ln>
              <a:solidFill>
                <a:srgbClr val="00B050"/>
              </a:solidFill>
              <a:effectLst/>
              <a:uLnTx/>
              <a:uFillTx/>
              <a:latin typeface="Open Sans"/>
              <a:ea typeface="Open Sans"/>
              <a:cs typeface="Open Sans"/>
              <a:sym typeface="Open Sans"/>
            </a:endParaRPr>
          </a:p>
        </p:txBody>
      </p:sp>
      <p:sp>
        <p:nvSpPr>
          <p:cNvPr id="6" name="Title 1">
            <a:extLst>
              <a:ext uri="{FF2B5EF4-FFF2-40B4-BE49-F238E27FC236}">
                <a16:creationId xmlns:a16="http://schemas.microsoft.com/office/drawing/2014/main" id="{677E884B-322D-C878-2A41-470E6E9AD5AD}"/>
              </a:ext>
            </a:extLst>
          </p:cNvPr>
          <p:cNvSpPr txBox="1">
            <a:spLocks/>
          </p:cNvSpPr>
          <p:nvPr/>
        </p:nvSpPr>
        <p:spPr>
          <a:xfrm>
            <a:off x="116783" y="347266"/>
            <a:ext cx="11958435" cy="571811"/>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896871"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Investment update </a:t>
            </a:r>
            <a:r>
              <a:rPr kumimoji="0" lang="en-US" sz="2500" b="0" i="1"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(same as June 2022, September 2022, Feb/March 2023)</a:t>
            </a:r>
            <a:endParaRPr kumimoji="0" lang="en-US" sz="25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 name="Google Shape;685;p3">
            <a:extLst>
              <a:ext uri="{FF2B5EF4-FFF2-40B4-BE49-F238E27FC236}">
                <a16:creationId xmlns:a16="http://schemas.microsoft.com/office/drawing/2014/main" id="{733E59B1-4D1B-41E0-CBDA-FA0580338240}"/>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dirty="0">
                <a:ln>
                  <a:noFill/>
                </a:ln>
                <a:solidFill>
                  <a:srgbClr val="7F7F7F"/>
                </a:solidFill>
                <a:effectLst/>
                <a:uLnTx/>
                <a:uFillTx/>
                <a:latin typeface="Open Sans"/>
                <a:ea typeface="Open Sans"/>
                <a:cs typeface="Open Sans"/>
                <a:sym typeface="Open Sans"/>
              </a:rPr>
              <a:t>NetFoundry Inc. © </a:t>
            </a: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Copyright 2023 </a:t>
            </a:r>
            <a:endParaRPr kumimoji="0" sz="1225" b="0" i="0" u="none" strike="noStrike" kern="0" cap="none" spc="0" normalizeH="0" baseline="0" noProof="0" dirty="0">
              <a:ln>
                <a:noFill/>
              </a:ln>
              <a:solidFill>
                <a:srgbClr val="7F7F7F"/>
              </a:solidFill>
              <a:effectLst/>
              <a:uLnTx/>
              <a:uFillTx/>
              <a:latin typeface="Open Sans"/>
              <a:ea typeface="Open Sans"/>
              <a:cs typeface="Open Sans"/>
              <a:sym typeface="Open Sans"/>
            </a:endParaRPr>
          </a:p>
        </p:txBody>
      </p:sp>
    </p:spTree>
    <p:extLst>
      <p:ext uri="{BB962C8B-B14F-4D97-AF65-F5344CB8AC3E}">
        <p14:creationId xmlns:p14="http://schemas.microsoft.com/office/powerpoint/2010/main" val="7960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A5F997A-BF03-4B31-A215-FDD8A5710FAF}"/>
              </a:ext>
            </a:extLst>
          </p:cNvPr>
          <p:cNvSpPr txBox="1">
            <a:spLocks/>
          </p:cNvSpPr>
          <p:nvPr/>
        </p:nvSpPr>
        <p:spPr>
          <a:xfrm>
            <a:off x="116783" y="347266"/>
            <a:ext cx="11958435" cy="571811"/>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896871" rtl="0" eaLnBrk="1" fontAlgn="auto" latinLnBrk="0" hangingPunct="1">
              <a:lnSpc>
                <a:spcPct val="90000"/>
              </a:lnSpc>
              <a:spcBef>
                <a:spcPct val="0"/>
              </a:spcBef>
              <a:spcAft>
                <a:spcPts val="0"/>
              </a:spcAft>
              <a:buClrTx/>
              <a:buSzTx/>
              <a:buFontTx/>
              <a:buNone/>
              <a:tabLst/>
              <a:defRPr/>
            </a:pPr>
            <a:r>
              <a:rPr kumimoji="0" lang="en-US" sz="2942" b="0" i="0" u="none" strike="noStrike" kern="1200" cap="none" spc="0" normalizeH="0" baseline="0" noProof="0">
                <a:ln>
                  <a:noFill/>
                </a:ln>
                <a:solidFill>
                  <a:srgbClr val="000000"/>
                </a:solidFill>
                <a:effectLst/>
                <a:uLnTx/>
                <a:uFillTx/>
                <a:latin typeface="Open Sans"/>
                <a:ea typeface="+mj-ea"/>
                <a:cs typeface="Calibri" panose="020F0502020204030204" pitchFamily="34" charset="0"/>
                <a:sym typeface="Arial"/>
              </a:rPr>
              <a:t>Internetworking UVP</a:t>
            </a:r>
            <a:endParaRPr kumimoji="0" lang="en-US" sz="2942" b="0" i="0" u="none" strike="noStrike" kern="1200" cap="none" spc="0" normalizeH="0" baseline="0" noProof="0" dirty="0">
              <a:ln>
                <a:noFill/>
              </a:ln>
              <a:solidFill>
                <a:srgbClr val="000000"/>
              </a:solidFill>
              <a:effectLst/>
              <a:uLnTx/>
              <a:uFillTx/>
              <a:latin typeface="Open Sans"/>
              <a:ea typeface="+mj-ea"/>
              <a:cs typeface="Calibri" panose="020F0502020204030204" pitchFamily="34" charset="0"/>
              <a:sym typeface="Arial"/>
            </a:endParaRPr>
          </a:p>
        </p:txBody>
      </p:sp>
      <p:sp>
        <p:nvSpPr>
          <p:cNvPr id="7" name="Arrow: Right 6">
            <a:extLst>
              <a:ext uri="{FF2B5EF4-FFF2-40B4-BE49-F238E27FC236}">
                <a16:creationId xmlns:a16="http://schemas.microsoft.com/office/drawing/2014/main" id="{2D29B002-C8C2-4A20-AD75-9B70008E0F12}"/>
              </a:ext>
            </a:extLst>
          </p:cNvPr>
          <p:cNvSpPr/>
          <p:nvPr/>
        </p:nvSpPr>
        <p:spPr>
          <a:xfrm>
            <a:off x="3624725" y="5011356"/>
            <a:ext cx="5760870" cy="469286"/>
          </a:xfrm>
          <a:prstGeom prst="rightArrow">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1373" b="0" i="0" u="none" strike="noStrike" kern="1200" cap="none" spc="0" normalizeH="0" baseline="0" noProof="0">
              <a:ln>
                <a:noFill/>
              </a:ln>
              <a:solidFill>
                <a:srgbClr val="FFFFFF"/>
              </a:solidFill>
              <a:effectLst/>
              <a:uLnTx/>
              <a:uFillTx/>
              <a:latin typeface="Open Sans"/>
              <a:ea typeface="+mn-ea"/>
              <a:cs typeface="+mn-cs"/>
            </a:endParaRPr>
          </a:p>
        </p:txBody>
      </p:sp>
      <p:sp>
        <p:nvSpPr>
          <p:cNvPr id="8" name="Arrow: Right 7">
            <a:extLst>
              <a:ext uri="{FF2B5EF4-FFF2-40B4-BE49-F238E27FC236}">
                <a16:creationId xmlns:a16="http://schemas.microsoft.com/office/drawing/2014/main" id="{1A3B9FAA-34EC-40A5-B60C-1C84CEEAE88D}"/>
              </a:ext>
            </a:extLst>
          </p:cNvPr>
          <p:cNvSpPr/>
          <p:nvPr/>
        </p:nvSpPr>
        <p:spPr>
          <a:xfrm rot="5400000">
            <a:off x="2732281" y="4894671"/>
            <a:ext cx="2430916" cy="461328"/>
          </a:xfrm>
          <a:prstGeom prst="rightArrow">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1373" b="0" i="0" u="none" strike="noStrike" kern="1200" cap="none" spc="0" normalizeH="0" baseline="0" noProof="0">
              <a:ln>
                <a:noFill/>
              </a:ln>
              <a:solidFill>
                <a:srgbClr val="FFFFFF"/>
              </a:solidFill>
              <a:effectLst/>
              <a:uLnTx/>
              <a:uFillTx/>
              <a:latin typeface="Open Sans"/>
              <a:ea typeface="+mn-ea"/>
              <a:cs typeface="+mn-cs"/>
            </a:endParaRPr>
          </a:p>
        </p:txBody>
      </p:sp>
      <p:sp>
        <p:nvSpPr>
          <p:cNvPr id="9" name="Arrow: Right 8">
            <a:extLst>
              <a:ext uri="{FF2B5EF4-FFF2-40B4-BE49-F238E27FC236}">
                <a16:creationId xmlns:a16="http://schemas.microsoft.com/office/drawing/2014/main" id="{1CF8CB90-0677-431B-8BC9-7F7015FEE796}"/>
              </a:ext>
            </a:extLst>
          </p:cNvPr>
          <p:cNvSpPr/>
          <p:nvPr/>
        </p:nvSpPr>
        <p:spPr>
          <a:xfrm rot="16200000">
            <a:off x="2972080" y="2849160"/>
            <a:ext cx="1951317" cy="461328"/>
          </a:xfrm>
          <a:prstGeom prst="rightArrow">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1373" b="0" i="0" u="none" strike="noStrike" kern="1200" cap="none" spc="0" normalizeH="0" baseline="0" noProof="0">
              <a:ln>
                <a:noFill/>
              </a:ln>
              <a:solidFill>
                <a:srgbClr val="FFFFFF"/>
              </a:solidFill>
              <a:effectLst/>
              <a:uLnTx/>
              <a:uFillTx/>
              <a:latin typeface="Open Sans"/>
              <a:ea typeface="+mn-ea"/>
              <a:cs typeface="+mn-cs"/>
            </a:endParaRPr>
          </a:p>
        </p:txBody>
      </p:sp>
      <p:sp>
        <p:nvSpPr>
          <p:cNvPr id="10" name="Arrow: Right 9">
            <a:extLst>
              <a:ext uri="{FF2B5EF4-FFF2-40B4-BE49-F238E27FC236}">
                <a16:creationId xmlns:a16="http://schemas.microsoft.com/office/drawing/2014/main" id="{A9453477-6F32-42C3-85C5-CD32D18C1903}"/>
              </a:ext>
            </a:extLst>
          </p:cNvPr>
          <p:cNvSpPr/>
          <p:nvPr/>
        </p:nvSpPr>
        <p:spPr>
          <a:xfrm rot="10800000">
            <a:off x="3434738" y="5019313"/>
            <a:ext cx="4538538" cy="461328"/>
          </a:xfrm>
          <a:prstGeom prst="rightArrow">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6871" rtl="0" eaLnBrk="1" fontAlgn="auto" latinLnBrk="0" hangingPunct="1">
              <a:lnSpc>
                <a:spcPct val="100000"/>
              </a:lnSpc>
              <a:spcBef>
                <a:spcPts val="0"/>
              </a:spcBef>
              <a:spcAft>
                <a:spcPts val="0"/>
              </a:spcAft>
              <a:buClrTx/>
              <a:buSzTx/>
              <a:buFontTx/>
              <a:buNone/>
              <a:tabLst/>
              <a:defRPr/>
            </a:pPr>
            <a:endParaRPr kumimoji="0" lang="en-US" sz="1373" b="0" i="0" u="none" strike="noStrike" kern="1200" cap="none" spc="0" normalizeH="0" baseline="0" noProof="0">
              <a:ln>
                <a:noFill/>
              </a:ln>
              <a:solidFill>
                <a:srgbClr val="FFFFFF"/>
              </a:solidFill>
              <a:effectLst/>
              <a:uLnTx/>
              <a:uFillTx/>
              <a:latin typeface="Open Sans"/>
              <a:ea typeface="+mn-ea"/>
              <a:cs typeface="+mn-cs"/>
            </a:endParaRPr>
          </a:p>
        </p:txBody>
      </p:sp>
      <p:sp>
        <p:nvSpPr>
          <p:cNvPr id="19" name="Google Shape;685;p3">
            <a:extLst>
              <a:ext uri="{FF2B5EF4-FFF2-40B4-BE49-F238E27FC236}">
                <a16:creationId xmlns:a16="http://schemas.microsoft.com/office/drawing/2014/main" id="{95F0CD73-B5E6-D2E9-FD02-0A89CA7CBB65}"/>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NetFoundry Inc. © Copyright 2023 </a:t>
            </a:r>
            <a:endParaRPr kumimoji="0" sz="1225" b="0" i="0" u="none" strike="noStrike" kern="0" cap="none" spc="0" normalizeH="0" baseline="0" noProof="0">
              <a:ln>
                <a:noFill/>
              </a:ln>
              <a:solidFill>
                <a:srgbClr val="7F7F7F"/>
              </a:solidFill>
              <a:effectLst/>
              <a:uLnTx/>
              <a:uFillTx/>
              <a:latin typeface="Open Sans"/>
              <a:ea typeface="Open Sans"/>
              <a:cs typeface="Open Sans"/>
              <a:sym typeface="Open Sans"/>
            </a:endParaRPr>
          </a:p>
        </p:txBody>
      </p:sp>
      <p:pic>
        <p:nvPicPr>
          <p:cNvPr id="18" name="Picture 17">
            <a:hlinkClick r:id="rId4"/>
            <a:extLst>
              <a:ext uri="{FF2B5EF4-FFF2-40B4-BE49-F238E27FC236}">
                <a16:creationId xmlns:a16="http://schemas.microsoft.com/office/drawing/2014/main" id="{5CC4EA80-7548-0755-F5B5-1DC17E4D07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14277" y="2450798"/>
            <a:ext cx="1287057" cy="337155"/>
          </a:xfrm>
          <a:prstGeom prst="rect">
            <a:avLst/>
          </a:prstGeom>
        </p:spPr>
      </p:pic>
      <p:pic>
        <p:nvPicPr>
          <p:cNvPr id="21" name="Picture 20">
            <a:hlinkClick r:id="rId6"/>
            <a:extLst>
              <a:ext uri="{FF2B5EF4-FFF2-40B4-BE49-F238E27FC236}">
                <a16:creationId xmlns:a16="http://schemas.microsoft.com/office/drawing/2014/main" id="{57C9EA15-1007-3F86-8E3A-6E4304F968A1}"/>
              </a:ext>
            </a:extLst>
          </p:cNvPr>
          <p:cNvPicPr>
            <a:picLocks noChangeAspect="1"/>
          </p:cNvPicPr>
          <p:nvPr/>
        </p:nvPicPr>
        <p:blipFill>
          <a:blip r:embed="rId7"/>
          <a:stretch>
            <a:fillRect/>
          </a:stretch>
        </p:blipFill>
        <p:spPr>
          <a:xfrm>
            <a:off x="4178403" y="3226619"/>
            <a:ext cx="1782836" cy="427881"/>
          </a:xfrm>
          <a:prstGeom prst="rect">
            <a:avLst/>
          </a:prstGeom>
        </p:spPr>
      </p:pic>
      <p:pic>
        <p:nvPicPr>
          <p:cNvPr id="23" name="Picture 22">
            <a:extLst>
              <a:ext uri="{FF2B5EF4-FFF2-40B4-BE49-F238E27FC236}">
                <a16:creationId xmlns:a16="http://schemas.microsoft.com/office/drawing/2014/main" id="{F8227543-FF41-26CE-39BC-5236060C7F10}"/>
              </a:ext>
            </a:extLst>
          </p:cNvPr>
          <p:cNvPicPr>
            <a:picLocks noChangeAspect="1"/>
          </p:cNvPicPr>
          <p:nvPr/>
        </p:nvPicPr>
        <p:blipFill>
          <a:blip r:embed="rId8"/>
          <a:stretch>
            <a:fillRect/>
          </a:stretch>
        </p:blipFill>
        <p:spPr>
          <a:xfrm>
            <a:off x="4206152" y="2243486"/>
            <a:ext cx="695901" cy="695901"/>
          </a:xfrm>
          <a:prstGeom prst="rect">
            <a:avLst/>
          </a:prstGeom>
        </p:spPr>
      </p:pic>
      <p:pic>
        <p:nvPicPr>
          <p:cNvPr id="25" name="Picture 24">
            <a:extLst>
              <a:ext uri="{FF2B5EF4-FFF2-40B4-BE49-F238E27FC236}">
                <a16:creationId xmlns:a16="http://schemas.microsoft.com/office/drawing/2014/main" id="{6A4CD254-4181-F6AF-5831-036CA1848498}"/>
              </a:ext>
            </a:extLst>
          </p:cNvPr>
          <p:cNvPicPr>
            <a:picLocks noChangeAspect="1"/>
          </p:cNvPicPr>
          <p:nvPr/>
        </p:nvPicPr>
        <p:blipFill>
          <a:blip r:embed="rId9"/>
          <a:stretch>
            <a:fillRect/>
          </a:stretch>
        </p:blipFill>
        <p:spPr>
          <a:xfrm>
            <a:off x="7906900" y="3864568"/>
            <a:ext cx="969201" cy="938595"/>
          </a:xfrm>
          <a:prstGeom prst="rect">
            <a:avLst/>
          </a:prstGeom>
        </p:spPr>
      </p:pic>
      <p:pic>
        <p:nvPicPr>
          <p:cNvPr id="26" name="Picture 25">
            <a:extLst>
              <a:ext uri="{FF2B5EF4-FFF2-40B4-BE49-F238E27FC236}">
                <a16:creationId xmlns:a16="http://schemas.microsoft.com/office/drawing/2014/main" id="{D6A17B2D-341B-045F-960E-20E225B07B33}"/>
              </a:ext>
            </a:extLst>
          </p:cNvPr>
          <p:cNvPicPr>
            <a:picLocks noChangeAspect="1"/>
          </p:cNvPicPr>
          <p:nvPr/>
        </p:nvPicPr>
        <p:blipFill>
          <a:blip r:embed="rId10"/>
          <a:stretch>
            <a:fillRect/>
          </a:stretch>
        </p:blipFill>
        <p:spPr>
          <a:xfrm>
            <a:off x="5130260" y="2427071"/>
            <a:ext cx="1971318" cy="340135"/>
          </a:xfrm>
          <a:prstGeom prst="rect">
            <a:avLst/>
          </a:prstGeom>
        </p:spPr>
      </p:pic>
      <p:pic>
        <p:nvPicPr>
          <p:cNvPr id="27" name="Picture 26">
            <a:hlinkClick r:id="rId11"/>
            <a:extLst>
              <a:ext uri="{FF2B5EF4-FFF2-40B4-BE49-F238E27FC236}">
                <a16:creationId xmlns:a16="http://schemas.microsoft.com/office/drawing/2014/main" id="{BF501E55-A3F2-EA15-7DB8-2F69699F4313}"/>
              </a:ext>
            </a:extLst>
          </p:cNvPr>
          <p:cNvPicPr>
            <a:picLocks noChangeAspect="1"/>
          </p:cNvPicPr>
          <p:nvPr/>
        </p:nvPicPr>
        <p:blipFill rotWithShape="1">
          <a:blip r:embed="rId12"/>
          <a:srcRect l="12800" t="21310" r="12163" b="20703"/>
          <a:stretch/>
        </p:blipFill>
        <p:spPr>
          <a:xfrm>
            <a:off x="4178403" y="3878631"/>
            <a:ext cx="904142" cy="445076"/>
          </a:xfrm>
          <a:prstGeom prst="rect">
            <a:avLst/>
          </a:prstGeom>
        </p:spPr>
      </p:pic>
      <p:sp>
        <p:nvSpPr>
          <p:cNvPr id="30" name="TextBox 29">
            <a:extLst>
              <a:ext uri="{FF2B5EF4-FFF2-40B4-BE49-F238E27FC236}">
                <a16:creationId xmlns:a16="http://schemas.microsoft.com/office/drawing/2014/main" id="{855D9CD1-E05D-BCAD-6F38-A938B8EE9B69}"/>
              </a:ext>
            </a:extLst>
          </p:cNvPr>
          <p:cNvSpPr txBox="1"/>
          <p:nvPr/>
        </p:nvSpPr>
        <p:spPr>
          <a:xfrm>
            <a:off x="2472443" y="1450700"/>
            <a:ext cx="2950590" cy="617678"/>
          </a:xfrm>
          <a:prstGeom prst="rect">
            <a:avLst/>
          </a:prstGeom>
        </p:spPr>
        <p:txBody>
          <a:bodyPr vert="horz" wrap="non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600" b="0" i="0" u="none" strike="noStrike" kern="1200" cap="none" spc="0" normalizeH="0" baseline="0" noProof="0">
                <a:ln>
                  <a:noFill/>
                </a:ln>
                <a:solidFill>
                  <a:srgbClr val="008601"/>
                </a:solidFill>
                <a:effectLst/>
                <a:uLnTx/>
                <a:uFillTx/>
                <a:latin typeface="Open Sans Regular" charset="0"/>
                <a:ea typeface="Open Sans Regular" charset="0"/>
                <a:cs typeface="Open Sans Regular" charset="0"/>
                <a:sym typeface="Lato"/>
              </a:rPr>
              <a:t>Security &amp; control</a:t>
            </a:r>
          </a:p>
        </p:txBody>
      </p:sp>
      <p:sp>
        <p:nvSpPr>
          <p:cNvPr id="31" name="TextBox 30">
            <a:extLst>
              <a:ext uri="{FF2B5EF4-FFF2-40B4-BE49-F238E27FC236}">
                <a16:creationId xmlns:a16="http://schemas.microsoft.com/office/drawing/2014/main" id="{9B1F94F7-DA83-327B-471B-0F20E1853FD3}"/>
              </a:ext>
            </a:extLst>
          </p:cNvPr>
          <p:cNvSpPr txBox="1"/>
          <p:nvPr/>
        </p:nvSpPr>
        <p:spPr>
          <a:xfrm>
            <a:off x="5252095" y="5385559"/>
            <a:ext cx="2950590" cy="617678"/>
          </a:xfrm>
          <a:prstGeom prst="rect">
            <a:avLst/>
          </a:prstGeom>
        </p:spPr>
        <p:txBody>
          <a:bodyPr vert="horz" wrap="non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600" b="0" i="0" u="none" strike="noStrike" kern="1200" cap="none" spc="0" normalizeH="0" baseline="0" noProof="0">
                <a:ln>
                  <a:noFill/>
                </a:ln>
                <a:solidFill>
                  <a:srgbClr val="008601"/>
                </a:solidFill>
                <a:effectLst/>
                <a:uLnTx/>
                <a:uFillTx/>
                <a:latin typeface="Open Sans Regular" charset="0"/>
                <a:ea typeface="Open Sans Regular" charset="0"/>
                <a:cs typeface="Open Sans Regular" charset="0"/>
                <a:sym typeface="Lato"/>
              </a:rPr>
              <a:t>Managing distributed resources, </a:t>
            </a:r>
          </a:p>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600" b="0" i="0" u="none" strike="noStrike" kern="1200" cap="none" spc="0" normalizeH="0" baseline="0" noProof="0">
                <a:ln>
                  <a:noFill/>
                </a:ln>
                <a:solidFill>
                  <a:srgbClr val="008601"/>
                </a:solidFill>
                <a:effectLst/>
                <a:uLnTx/>
                <a:uFillTx/>
                <a:latin typeface="Open Sans Regular" charset="0"/>
                <a:ea typeface="Open Sans Regular" charset="0"/>
                <a:cs typeface="Open Sans Regular" charset="0"/>
                <a:sym typeface="Lato"/>
              </a:rPr>
              <a:t>with speed, efficiency &amp; quality</a:t>
            </a:r>
          </a:p>
        </p:txBody>
      </p:sp>
      <p:pic>
        <p:nvPicPr>
          <p:cNvPr id="2" name="Picture 1">
            <a:extLst>
              <a:ext uri="{FF2B5EF4-FFF2-40B4-BE49-F238E27FC236}">
                <a16:creationId xmlns:a16="http://schemas.microsoft.com/office/drawing/2014/main" id="{1E451E23-F3BB-30DE-659E-D508E3480888}"/>
              </a:ext>
            </a:extLst>
          </p:cNvPr>
          <p:cNvPicPr>
            <a:picLocks noChangeAspect="1"/>
          </p:cNvPicPr>
          <p:nvPr/>
        </p:nvPicPr>
        <p:blipFill>
          <a:blip r:embed="rId13"/>
          <a:stretch>
            <a:fillRect/>
          </a:stretch>
        </p:blipFill>
        <p:spPr>
          <a:xfrm>
            <a:off x="5267666" y="3613962"/>
            <a:ext cx="1864596" cy="971269"/>
          </a:xfrm>
          <a:prstGeom prst="rect">
            <a:avLst/>
          </a:prstGeom>
        </p:spPr>
      </p:pic>
      <p:pic>
        <p:nvPicPr>
          <p:cNvPr id="13" name="Picture 4" descr="Microsoft-Logo-PNG-Transparent - Backbase">
            <a:hlinkClick r:id="rId14"/>
            <a:extLst>
              <a:ext uri="{FF2B5EF4-FFF2-40B4-BE49-F238E27FC236}">
                <a16:creationId xmlns:a16="http://schemas.microsoft.com/office/drawing/2014/main" id="{AA951710-D05D-E000-8681-D6D7181166A7}"/>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6351549" y="3228647"/>
            <a:ext cx="2017840" cy="511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0F284B5-85A8-E165-1D34-1CBC713C88C2}"/>
              </a:ext>
            </a:extLst>
          </p:cNvPr>
          <p:cNvPicPr>
            <a:picLocks noChangeAspect="1"/>
          </p:cNvPicPr>
          <p:nvPr/>
        </p:nvPicPr>
        <p:blipFill>
          <a:blip r:embed="rId16"/>
          <a:stretch>
            <a:fillRect/>
          </a:stretch>
        </p:blipFill>
        <p:spPr>
          <a:xfrm>
            <a:off x="4133805" y="4505365"/>
            <a:ext cx="1972903" cy="535568"/>
          </a:xfrm>
          <a:prstGeom prst="rect">
            <a:avLst/>
          </a:prstGeom>
        </p:spPr>
      </p:pic>
      <p:pic>
        <p:nvPicPr>
          <p:cNvPr id="24" name="Picture 23">
            <a:hlinkClick r:id="rId17"/>
            <a:extLst>
              <a:ext uri="{FF2B5EF4-FFF2-40B4-BE49-F238E27FC236}">
                <a16:creationId xmlns:a16="http://schemas.microsoft.com/office/drawing/2014/main" id="{BC3B4946-E9F2-A66F-7A78-AA53CB3304EF}"/>
              </a:ext>
            </a:extLst>
          </p:cNvPr>
          <p:cNvPicPr>
            <a:picLocks noChangeAspect="1"/>
          </p:cNvPicPr>
          <p:nvPr/>
        </p:nvPicPr>
        <p:blipFill>
          <a:blip r:embed="rId18"/>
          <a:stretch>
            <a:fillRect/>
          </a:stretch>
        </p:blipFill>
        <p:spPr>
          <a:xfrm>
            <a:off x="6347089" y="4323708"/>
            <a:ext cx="1559811" cy="583370"/>
          </a:xfrm>
          <a:prstGeom prst="rect">
            <a:avLst/>
          </a:prstGeom>
        </p:spPr>
      </p:pic>
    </p:spTree>
    <p:custDataLst>
      <p:tags r:id="rId1"/>
    </p:custDataLst>
    <p:extLst>
      <p:ext uri="{BB962C8B-B14F-4D97-AF65-F5344CB8AC3E}">
        <p14:creationId xmlns:p14="http://schemas.microsoft.com/office/powerpoint/2010/main" val="33856103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A5F997A-BF03-4B31-A215-FDD8A5710FAF}"/>
              </a:ext>
            </a:extLst>
          </p:cNvPr>
          <p:cNvSpPr txBox="1">
            <a:spLocks/>
          </p:cNvSpPr>
          <p:nvPr/>
        </p:nvSpPr>
        <p:spPr>
          <a:xfrm>
            <a:off x="116783" y="347266"/>
            <a:ext cx="11958435" cy="571811"/>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896871" rtl="0" eaLnBrk="1" fontAlgn="auto" latinLnBrk="0" hangingPunct="1">
              <a:lnSpc>
                <a:spcPct val="90000"/>
              </a:lnSpc>
              <a:spcBef>
                <a:spcPct val="0"/>
              </a:spcBef>
              <a:spcAft>
                <a:spcPts val="0"/>
              </a:spcAft>
              <a:buClrTx/>
              <a:buSzTx/>
              <a:buFontTx/>
              <a:buNone/>
              <a:tabLst/>
              <a:defRPr/>
            </a:pPr>
            <a:r>
              <a:rPr kumimoji="0" lang="en-US" sz="2942" b="0" i="0" u="none" strike="noStrike" kern="1200" cap="none" spc="0" normalizeH="0" baseline="0" noProof="0">
                <a:ln>
                  <a:noFill/>
                </a:ln>
                <a:solidFill>
                  <a:srgbClr val="000000"/>
                </a:solidFill>
                <a:effectLst/>
                <a:uLnTx/>
                <a:uFillTx/>
                <a:latin typeface="Open Sans"/>
                <a:ea typeface="+mj-ea"/>
                <a:cs typeface="Calibri" panose="020F0502020204030204" pitchFamily="34" charset="0"/>
                <a:sym typeface="Arial"/>
              </a:rPr>
              <a:t>Internetworking ICP</a:t>
            </a:r>
            <a:endParaRPr kumimoji="0" lang="en-US" sz="2942" b="0" i="0" u="none" strike="noStrike" kern="1200" cap="none" spc="0" normalizeH="0" baseline="0" noProof="0" dirty="0">
              <a:ln>
                <a:noFill/>
              </a:ln>
              <a:solidFill>
                <a:srgbClr val="000000"/>
              </a:solidFill>
              <a:effectLst/>
              <a:uLnTx/>
              <a:uFillTx/>
              <a:latin typeface="Open Sans"/>
              <a:ea typeface="+mj-ea"/>
              <a:cs typeface="Calibri" panose="020F0502020204030204" pitchFamily="34" charset="0"/>
              <a:sym typeface="Arial"/>
            </a:endParaRPr>
          </a:p>
        </p:txBody>
      </p:sp>
      <p:sp>
        <p:nvSpPr>
          <p:cNvPr id="19" name="Google Shape;685;p3">
            <a:extLst>
              <a:ext uri="{FF2B5EF4-FFF2-40B4-BE49-F238E27FC236}">
                <a16:creationId xmlns:a16="http://schemas.microsoft.com/office/drawing/2014/main" id="{95F0CD73-B5E6-D2E9-FD02-0A89CA7CBB65}"/>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NetFoundry Inc. © Copyright 2023 </a:t>
            </a:r>
            <a:endParaRPr kumimoji="0" sz="1225" b="0" i="0" u="none" strike="noStrike" kern="0" cap="none" spc="0" normalizeH="0" baseline="0" noProof="0">
              <a:ln>
                <a:noFill/>
              </a:ln>
              <a:solidFill>
                <a:srgbClr val="7F7F7F"/>
              </a:solidFill>
              <a:effectLst/>
              <a:uLnTx/>
              <a:uFillTx/>
              <a:latin typeface="Open Sans"/>
              <a:ea typeface="Open Sans"/>
              <a:cs typeface="Open Sans"/>
              <a:sym typeface="Open Sans"/>
            </a:endParaRPr>
          </a:p>
        </p:txBody>
      </p:sp>
      <p:pic>
        <p:nvPicPr>
          <p:cNvPr id="4" name="Picture 3">
            <a:extLst>
              <a:ext uri="{FF2B5EF4-FFF2-40B4-BE49-F238E27FC236}">
                <a16:creationId xmlns:a16="http://schemas.microsoft.com/office/drawing/2014/main" id="{45E28333-41B7-1CA3-C412-937254C3F3D9}"/>
              </a:ext>
            </a:extLst>
          </p:cNvPr>
          <p:cNvPicPr>
            <a:picLocks noChangeAspect="1"/>
          </p:cNvPicPr>
          <p:nvPr/>
        </p:nvPicPr>
        <p:blipFill>
          <a:blip r:embed="rId4"/>
          <a:stretch>
            <a:fillRect/>
          </a:stretch>
        </p:blipFill>
        <p:spPr>
          <a:xfrm>
            <a:off x="1064486" y="1079073"/>
            <a:ext cx="10063028" cy="5134197"/>
          </a:xfrm>
          <a:prstGeom prst="rect">
            <a:avLst/>
          </a:prstGeom>
        </p:spPr>
      </p:pic>
    </p:spTree>
    <p:custDataLst>
      <p:tags r:id="rId1"/>
    </p:custDataLst>
    <p:extLst>
      <p:ext uri="{BB962C8B-B14F-4D97-AF65-F5344CB8AC3E}">
        <p14:creationId xmlns:p14="http://schemas.microsoft.com/office/powerpoint/2010/main" val="138480021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80433F-655A-49A0-BAAC-A10EBDB60988}"/>
              </a:ext>
            </a:extLst>
          </p:cNvPr>
          <p:cNvSpPr/>
          <p:nvPr/>
        </p:nvSpPr>
        <p:spPr>
          <a:xfrm>
            <a:off x="2251896" y="1820407"/>
            <a:ext cx="9576001" cy="2416046"/>
          </a:xfrm>
          <a:prstGeom prst="rect">
            <a:avLst/>
          </a:prstGeom>
        </p:spPr>
        <p:txBody>
          <a:bodyPr wrap="square">
            <a:spAutoFit/>
          </a:bodyPr>
          <a:lstStyle/>
          <a:p>
            <a:pPr>
              <a:spcBef>
                <a:spcPts val="1000"/>
              </a:spcBef>
              <a:spcAft>
                <a:spcPts val="1200"/>
              </a:spcAft>
              <a:defRPr/>
            </a:pPr>
            <a:endParaRPr lang="en-US" sz="2400" dirty="0">
              <a:solidFill>
                <a:srgbClr val="000000"/>
              </a:solidFill>
              <a:latin typeface="Open Sans"/>
            </a:endParaRPr>
          </a:p>
          <a:p>
            <a:pPr marL="285750" indent="-285750">
              <a:spcBef>
                <a:spcPts val="1000"/>
              </a:spcBef>
              <a:spcAft>
                <a:spcPts val="1200"/>
              </a:spcAft>
              <a:buFont typeface="Arial" panose="020B0604020202020204" pitchFamily="34" charset="0"/>
              <a:buChar char="•"/>
              <a:defRPr/>
            </a:pPr>
            <a:r>
              <a:rPr lang="en-US" sz="2400">
                <a:solidFill>
                  <a:srgbClr val="000000"/>
                </a:solidFill>
                <a:latin typeface="Open Sans"/>
              </a:rPr>
              <a:t>Ignore</a:t>
            </a:r>
          </a:p>
          <a:p>
            <a:pPr marL="285750" indent="-285750">
              <a:spcBef>
                <a:spcPts val="1000"/>
              </a:spcBef>
              <a:spcAft>
                <a:spcPts val="1200"/>
              </a:spcAft>
              <a:buFont typeface="Arial" panose="020B0604020202020204" pitchFamily="34" charset="0"/>
              <a:buChar char="•"/>
              <a:defRPr/>
            </a:pPr>
            <a:r>
              <a:rPr lang="en-US" sz="2400">
                <a:solidFill>
                  <a:srgbClr val="000000"/>
                </a:solidFill>
                <a:latin typeface="Open Sans"/>
              </a:rPr>
              <a:t>Iterate </a:t>
            </a:r>
          </a:p>
          <a:p>
            <a:pPr marL="285750" indent="-285750">
              <a:spcBef>
                <a:spcPts val="1000"/>
              </a:spcBef>
              <a:spcAft>
                <a:spcPts val="1200"/>
              </a:spcAft>
              <a:buFont typeface="Arial" panose="020B0604020202020204" pitchFamily="34" charset="0"/>
              <a:buChar char="•"/>
              <a:defRPr/>
            </a:pPr>
            <a:r>
              <a:rPr lang="en-US" sz="2400">
                <a:solidFill>
                  <a:srgbClr val="000000"/>
                </a:solidFill>
                <a:latin typeface="Open Sans"/>
              </a:rPr>
              <a:t>Innovate</a:t>
            </a:r>
            <a:endParaRPr lang="en-US" sz="2400" dirty="0">
              <a:solidFill>
                <a:srgbClr val="000000"/>
              </a:solidFill>
              <a:latin typeface="Open Sans"/>
            </a:endParaRPr>
          </a:p>
        </p:txBody>
      </p:sp>
      <p:sp>
        <p:nvSpPr>
          <p:cNvPr id="5" name="Title 1">
            <a:extLst>
              <a:ext uri="{FF2B5EF4-FFF2-40B4-BE49-F238E27FC236}">
                <a16:creationId xmlns:a16="http://schemas.microsoft.com/office/drawing/2014/main" id="{31795F6D-14E9-00DB-BAFF-2F3F938AD2B6}"/>
              </a:ext>
            </a:extLst>
          </p:cNvPr>
          <p:cNvSpPr txBox="1">
            <a:spLocks/>
          </p:cNvSpPr>
          <p:nvPr/>
        </p:nvSpPr>
        <p:spPr>
          <a:xfrm>
            <a:off x="2" y="287075"/>
            <a:ext cx="12191998" cy="582979"/>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a:buNone/>
              <a:tabLst/>
              <a:defRPr/>
            </a:pPr>
            <a:r>
              <a:rPr lang="en-US" sz="2500">
                <a:solidFill>
                  <a:srgbClr val="000000"/>
                </a:solidFill>
                <a:latin typeface="+mn-lt"/>
                <a:cs typeface="Calibri" panose="020F0502020204030204" pitchFamily="34" charset="0"/>
                <a:sym typeface="Arial"/>
              </a:rPr>
              <a:t>3 c</a:t>
            </a:r>
            <a:r>
              <a:rPr kumimoji="0" lang="en-US" sz="2500" b="0" i="0" u="none" strike="noStrike" kern="1200" cap="none" spc="0" normalizeH="0" baseline="0" noProof="0">
                <a:ln>
                  <a:noFill/>
                </a:ln>
                <a:solidFill>
                  <a:srgbClr val="000000"/>
                </a:solidFill>
                <a:effectLst/>
                <a:uLnTx/>
                <a:uFillTx/>
                <a:latin typeface="+mn-lt"/>
                <a:ea typeface="+mj-ea"/>
                <a:cs typeface="Calibri" panose="020F0502020204030204" pitchFamily="34" charset="0"/>
                <a:sym typeface="Arial"/>
              </a:rPr>
              <a:t>hoices</a:t>
            </a:r>
            <a:endParaRPr kumimoji="0" lang="en-US" sz="2500" b="0" i="0" u="none" strike="noStrike" kern="1200" cap="none" spc="0" normalizeH="0" baseline="0" noProof="0" dirty="0">
              <a:ln>
                <a:noFill/>
              </a:ln>
              <a:solidFill>
                <a:srgbClr val="000000"/>
              </a:solidFill>
              <a:effectLst/>
              <a:uLnTx/>
              <a:uFillTx/>
              <a:latin typeface="+mn-lt"/>
              <a:ea typeface="+mj-ea"/>
              <a:cs typeface="Calibri" panose="020F0502020204030204" pitchFamily="34" charset="0"/>
              <a:sym typeface="Arial"/>
            </a:endParaRPr>
          </a:p>
        </p:txBody>
      </p:sp>
      <p:sp>
        <p:nvSpPr>
          <p:cNvPr id="4" name="Google Shape;685;p3">
            <a:extLst>
              <a:ext uri="{FF2B5EF4-FFF2-40B4-BE49-F238E27FC236}">
                <a16:creationId xmlns:a16="http://schemas.microsoft.com/office/drawing/2014/main" id="{463EB452-EAF6-739C-A435-A18ACEA41973}"/>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dirty="0">
                <a:ln>
                  <a:noFill/>
                </a:ln>
                <a:solidFill>
                  <a:srgbClr val="7F7F7F"/>
                </a:solidFill>
                <a:effectLst/>
                <a:uLnTx/>
                <a:uFillTx/>
                <a:latin typeface="Open Sans"/>
                <a:ea typeface="Open Sans"/>
                <a:cs typeface="Open Sans"/>
                <a:sym typeface="Open Sans"/>
              </a:rPr>
              <a:t>NetFoundry Inc. © </a:t>
            </a: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Copyright 2023 </a:t>
            </a:r>
            <a:endParaRPr kumimoji="0" sz="1225" b="0" i="0" u="none" strike="noStrike" kern="0" cap="none" spc="0" normalizeH="0" baseline="0" noProof="0" dirty="0">
              <a:ln>
                <a:noFill/>
              </a:ln>
              <a:solidFill>
                <a:srgbClr val="7F7F7F"/>
              </a:solidFill>
              <a:effectLst/>
              <a:uLnTx/>
              <a:uFillTx/>
              <a:latin typeface="Open Sans"/>
              <a:ea typeface="Open Sans"/>
              <a:cs typeface="Open Sans"/>
              <a:sym typeface="Open Sans"/>
            </a:endParaRPr>
          </a:p>
        </p:txBody>
      </p:sp>
    </p:spTree>
    <p:extLst>
      <p:ext uri="{BB962C8B-B14F-4D97-AF65-F5344CB8AC3E}">
        <p14:creationId xmlns:p14="http://schemas.microsoft.com/office/powerpoint/2010/main" val="967471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80433F-655A-49A0-BAAC-A10EBDB60988}"/>
              </a:ext>
            </a:extLst>
          </p:cNvPr>
          <p:cNvSpPr/>
          <p:nvPr/>
        </p:nvSpPr>
        <p:spPr>
          <a:xfrm>
            <a:off x="2251896" y="1250135"/>
            <a:ext cx="9576001" cy="2908489"/>
          </a:xfrm>
          <a:prstGeom prst="rect">
            <a:avLst/>
          </a:prstGeom>
        </p:spPr>
        <p:txBody>
          <a:bodyPr wrap="square">
            <a:spAutoFit/>
          </a:bodyPr>
          <a:lstStyle/>
          <a:p>
            <a:pPr>
              <a:spcBef>
                <a:spcPts val="1000"/>
              </a:spcBef>
              <a:spcAft>
                <a:spcPts val="1200"/>
              </a:spcAft>
              <a:defRPr/>
            </a:pPr>
            <a:endParaRPr lang="en-US" sz="2000" dirty="0">
              <a:solidFill>
                <a:srgbClr val="000000"/>
              </a:solidFill>
              <a:latin typeface="Open Sans"/>
            </a:endParaRPr>
          </a:p>
          <a:p>
            <a:pPr marL="285750" indent="-285750">
              <a:spcBef>
                <a:spcPts val="1000"/>
              </a:spcBef>
              <a:spcAft>
                <a:spcPts val="1200"/>
              </a:spcAft>
              <a:buFont typeface="Arial" panose="020B0604020202020204" pitchFamily="34" charset="0"/>
              <a:buChar char="•"/>
              <a:defRPr/>
            </a:pPr>
            <a:r>
              <a:rPr lang="en-US" b="1">
                <a:solidFill>
                  <a:srgbClr val="000000"/>
                </a:solidFill>
                <a:latin typeface="Open Sans"/>
              </a:rPr>
              <a:t>Innovate</a:t>
            </a:r>
            <a:r>
              <a:rPr lang="en-US">
                <a:solidFill>
                  <a:srgbClr val="000000"/>
                </a:solidFill>
                <a:latin typeface="Open Sans"/>
              </a:rPr>
              <a:t>.  Innovate to help make the dynamic, audacious path to reinvent secure networking.  Strong convictions, weakly held.  Disagree but commit.</a:t>
            </a:r>
            <a:endParaRPr lang="en-US" i="1" dirty="0">
              <a:solidFill>
                <a:srgbClr val="000000"/>
              </a:solidFill>
              <a:latin typeface="Open Sans"/>
            </a:endParaRPr>
          </a:p>
          <a:p>
            <a:pPr marL="285750" indent="-285750">
              <a:spcBef>
                <a:spcPts val="1000"/>
              </a:spcBef>
              <a:spcAft>
                <a:spcPts val="1200"/>
              </a:spcAft>
              <a:buFont typeface="Arial" panose="020B0604020202020204" pitchFamily="34" charset="0"/>
              <a:buChar char="•"/>
              <a:defRPr/>
            </a:pPr>
            <a:r>
              <a:rPr lang="en-US" b="1">
                <a:latin typeface="Open Sans"/>
              </a:rPr>
              <a:t>Learn and empathize</a:t>
            </a:r>
            <a:r>
              <a:rPr lang="en-US">
                <a:latin typeface="Open Sans"/>
              </a:rPr>
              <a:t>. Learn from users and empathize with their real-world pain points and contexts. Meet users where they are.</a:t>
            </a:r>
          </a:p>
          <a:p>
            <a:pPr marL="285750" indent="-285750">
              <a:spcBef>
                <a:spcPts val="1000"/>
              </a:spcBef>
              <a:spcAft>
                <a:spcPts val="1200"/>
              </a:spcAft>
              <a:buFont typeface="Arial" panose="020B0604020202020204" pitchFamily="34" charset="0"/>
              <a:buChar char="•"/>
              <a:defRPr/>
            </a:pPr>
            <a:r>
              <a:rPr lang="en-US" b="1">
                <a:solidFill>
                  <a:srgbClr val="000000"/>
                </a:solidFill>
                <a:latin typeface="Open Sans"/>
              </a:rPr>
              <a:t>Work hard with focus and alignment</a:t>
            </a:r>
            <a:r>
              <a:rPr lang="en-US">
                <a:solidFill>
                  <a:srgbClr val="000000"/>
                </a:solidFill>
                <a:latin typeface="Open Sans"/>
              </a:rPr>
              <a:t>.  Meeting aggressive goals via hard, focused, aligned work is necessary for a startup to beat the world.  Required for velocity.</a:t>
            </a:r>
            <a:endParaRPr lang="en-US" dirty="0">
              <a:solidFill>
                <a:srgbClr val="000000"/>
              </a:solidFill>
              <a:latin typeface="Open Sans"/>
            </a:endParaRPr>
          </a:p>
        </p:txBody>
      </p:sp>
      <p:sp>
        <p:nvSpPr>
          <p:cNvPr id="5" name="Title 1">
            <a:extLst>
              <a:ext uri="{FF2B5EF4-FFF2-40B4-BE49-F238E27FC236}">
                <a16:creationId xmlns:a16="http://schemas.microsoft.com/office/drawing/2014/main" id="{31795F6D-14E9-00DB-BAFF-2F3F938AD2B6}"/>
              </a:ext>
            </a:extLst>
          </p:cNvPr>
          <p:cNvSpPr txBox="1">
            <a:spLocks/>
          </p:cNvSpPr>
          <p:nvPr/>
        </p:nvSpPr>
        <p:spPr>
          <a:xfrm>
            <a:off x="2" y="287075"/>
            <a:ext cx="12191998" cy="582979"/>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a:buNone/>
              <a:tabLst/>
              <a:defRPr/>
            </a:pPr>
            <a:r>
              <a:rPr kumimoji="0" lang="en-US" sz="2500" b="0" i="0" u="none" strike="noStrike" kern="1200" cap="none" spc="0" normalizeH="0" baseline="0" noProof="0">
                <a:ln>
                  <a:noFill/>
                </a:ln>
                <a:solidFill>
                  <a:srgbClr val="000000"/>
                </a:solidFill>
                <a:effectLst/>
                <a:uLnTx/>
                <a:uFillTx/>
                <a:latin typeface="+mn-lt"/>
                <a:ea typeface="+mj-ea"/>
                <a:cs typeface="Calibri" panose="020F0502020204030204" pitchFamily="34" charset="0"/>
                <a:sym typeface="Arial"/>
              </a:rPr>
              <a:t>Actions are culture</a:t>
            </a:r>
            <a:endParaRPr kumimoji="0" lang="en-US" sz="2500" b="0" i="0" u="none" strike="noStrike" kern="1200" cap="none" spc="0" normalizeH="0" baseline="0" noProof="0" dirty="0">
              <a:ln>
                <a:noFill/>
              </a:ln>
              <a:solidFill>
                <a:srgbClr val="000000"/>
              </a:solidFill>
              <a:effectLst/>
              <a:uLnTx/>
              <a:uFillTx/>
              <a:latin typeface="+mn-lt"/>
              <a:ea typeface="+mj-ea"/>
              <a:cs typeface="Calibri" panose="020F0502020204030204" pitchFamily="34" charset="0"/>
              <a:sym typeface="Arial"/>
            </a:endParaRPr>
          </a:p>
        </p:txBody>
      </p:sp>
      <p:pic>
        <p:nvPicPr>
          <p:cNvPr id="2" name="Picture 1" descr="A picture containing icon&#10;&#10;Description automatically generated">
            <a:extLst>
              <a:ext uri="{FF2B5EF4-FFF2-40B4-BE49-F238E27FC236}">
                <a16:creationId xmlns:a16="http://schemas.microsoft.com/office/drawing/2014/main" id="{E493C614-23B7-FD47-4ADB-2358726ACA54}"/>
              </a:ext>
            </a:extLst>
          </p:cNvPr>
          <p:cNvPicPr>
            <a:picLocks noChangeAspect="1"/>
          </p:cNvPicPr>
          <p:nvPr/>
        </p:nvPicPr>
        <p:blipFill>
          <a:blip r:embed="rId3"/>
          <a:stretch>
            <a:fillRect/>
          </a:stretch>
        </p:blipFill>
        <p:spPr>
          <a:xfrm>
            <a:off x="617528" y="1545314"/>
            <a:ext cx="1970257" cy="2626827"/>
          </a:xfrm>
          <a:prstGeom prst="rect">
            <a:avLst/>
          </a:prstGeom>
        </p:spPr>
      </p:pic>
      <p:sp>
        <p:nvSpPr>
          <p:cNvPr id="4" name="Google Shape;685;p3">
            <a:extLst>
              <a:ext uri="{FF2B5EF4-FFF2-40B4-BE49-F238E27FC236}">
                <a16:creationId xmlns:a16="http://schemas.microsoft.com/office/drawing/2014/main" id="{463EB452-EAF6-739C-A435-A18ACEA41973}"/>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dirty="0">
                <a:ln>
                  <a:noFill/>
                </a:ln>
                <a:solidFill>
                  <a:srgbClr val="7F7F7F"/>
                </a:solidFill>
                <a:effectLst/>
                <a:uLnTx/>
                <a:uFillTx/>
                <a:latin typeface="Open Sans"/>
                <a:ea typeface="Open Sans"/>
                <a:cs typeface="Open Sans"/>
                <a:sym typeface="Open Sans"/>
              </a:rPr>
              <a:t>NetFoundry Inc. © </a:t>
            </a: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Copyright 2023 </a:t>
            </a:r>
            <a:endParaRPr kumimoji="0" sz="1225" b="0" i="0" u="none" strike="noStrike" kern="0" cap="none" spc="0" normalizeH="0" baseline="0" noProof="0" dirty="0">
              <a:ln>
                <a:noFill/>
              </a:ln>
              <a:solidFill>
                <a:srgbClr val="7F7F7F"/>
              </a:solidFill>
              <a:effectLst/>
              <a:uLnTx/>
              <a:uFillTx/>
              <a:latin typeface="Open Sans"/>
              <a:ea typeface="Open Sans"/>
              <a:cs typeface="Open Sans"/>
              <a:sym typeface="Open Sans"/>
            </a:endParaRPr>
          </a:p>
        </p:txBody>
      </p:sp>
      <p:sp>
        <p:nvSpPr>
          <p:cNvPr id="6" name="TextBox 5">
            <a:extLst>
              <a:ext uri="{FF2B5EF4-FFF2-40B4-BE49-F238E27FC236}">
                <a16:creationId xmlns:a16="http://schemas.microsoft.com/office/drawing/2014/main" id="{406FAEFA-7409-C92D-2A43-5BFDC2128A3E}"/>
              </a:ext>
            </a:extLst>
          </p:cNvPr>
          <p:cNvSpPr txBox="1"/>
          <p:nvPr/>
        </p:nvSpPr>
        <p:spPr>
          <a:xfrm>
            <a:off x="1494503" y="4634257"/>
            <a:ext cx="9202994" cy="1799015"/>
          </a:xfrm>
          <a:prstGeom prst="rect">
            <a:avLst/>
          </a:prstGeom>
          <a:ln>
            <a:solidFill>
              <a:srgbClr val="000000"/>
            </a:solidFill>
          </a:ln>
        </p:spPr>
        <p:txBody>
          <a:bodyPr vert="horz" wrap="square" lIns="91440" tIns="45720" rIns="91440" bIns="45720" rtlCol="0" anchor="ctr">
            <a:noAutofit/>
          </a:bodyPr>
          <a:lstStyle/>
          <a:p>
            <a:pPr algn="l">
              <a:spcAft>
                <a:spcPts val="600"/>
              </a:spcAft>
              <a:buSzPct val="25000"/>
            </a:pPr>
            <a:r>
              <a:rPr lang="en-US" sz="2000">
                <a:solidFill>
                  <a:srgbClr val="000000"/>
                </a:solidFill>
                <a:ea typeface="Open Sans Regular" charset="0"/>
                <a:cs typeface="Open Sans Regular" charset="0"/>
                <a:sym typeface="Lato"/>
              </a:rPr>
              <a:t>Old all hand slides above.  The update to it: </a:t>
            </a:r>
          </a:p>
          <a:p>
            <a:pPr algn="l">
              <a:spcAft>
                <a:spcPts val="600"/>
              </a:spcAft>
              <a:buSzPct val="25000"/>
            </a:pPr>
            <a:r>
              <a:rPr lang="en-US" sz="2000">
                <a:solidFill>
                  <a:srgbClr val="000000"/>
                </a:solidFill>
                <a:ea typeface="Open Sans Regular" charset="0"/>
                <a:cs typeface="Open Sans Regular" charset="0"/>
                <a:sym typeface="Lato"/>
              </a:rPr>
              <a:t>Nothing is more important than understanding the challenges our ICP users and stakeholders face for internetworking, and the 'why' behind those challenges, and then working with them on solutions for those problems.  We have not learned, empathized, met users where they are (enough).</a:t>
            </a:r>
            <a:endParaRPr lang="en-US" sz="2000" dirty="0">
              <a:solidFill>
                <a:srgbClr val="000000"/>
              </a:solidFill>
              <a:ea typeface="Open Sans Regular" charset="0"/>
              <a:cs typeface="Open Sans Regular" charset="0"/>
              <a:sym typeface="Lato"/>
            </a:endParaRPr>
          </a:p>
        </p:txBody>
      </p:sp>
    </p:spTree>
    <p:extLst>
      <p:ext uri="{BB962C8B-B14F-4D97-AF65-F5344CB8AC3E}">
        <p14:creationId xmlns:p14="http://schemas.microsoft.com/office/powerpoint/2010/main" val="2630398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1795F6D-14E9-00DB-BAFF-2F3F938AD2B6}"/>
              </a:ext>
            </a:extLst>
          </p:cNvPr>
          <p:cNvSpPr txBox="1">
            <a:spLocks/>
          </p:cNvSpPr>
          <p:nvPr/>
        </p:nvSpPr>
        <p:spPr>
          <a:xfrm>
            <a:off x="2" y="287075"/>
            <a:ext cx="12191998" cy="582979"/>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a:buNone/>
              <a:tabLst/>
              <a:defRPr/>
            </a:pPr>
            <a:r>
              <a:rPr kumimoji="0" lang="en-US" sz="2500" b="0" i="0" u="none" strike="noStrike" kern="1200" cap="none" spc="0" normalizeH="0" baseline="0" noProof="0">
                <a:ln>
                  <a:noFill/>
                </a:ln>
                <a:solidFill>
                  <a:srgbClr val="000000"/>
                </a:solidFill>
                <a:effectLst/>
                <a:uLnTx/>
                <a:uFillTx/>
                <a:latin typeface="+mn-lt"/>
                <a:ea typeface="+mj-ea"/>
                <a:cs typeface="Calibri" panose="020F0502020204030204" pitchFamily="34" charset="0"/>
                <a:sym typeface="Arial"/>
              </a:rPr>
              <a:t>Cover the earth a foot deep in Ziti - OpenZiti</a:t>
            </a:r>
            <a:endParaRPr kumimoji="0" lang="en-US" sz="2500" b="0" i="0" u="none" strike="noStrike" kern="1200" cap="none" spc="0" normalizeH="0" baseline="0" noProof="0" dirty="0">
              <a:ln>
                <a:noFill/>
              </a:ln>
              <a:solidFill>
                <a:srgbClr val="000000"/>
              </a:solidFill>
              <a:effectLst/>
              <a:uLnTx/>
              <a:uFillTx/>
              <a:latin typeface="+mn-lt"/>
              <a:ea typeface="+mj-ea"/>
              <a:cs typeface="Calibri" panose="020F0502020204030204" pitchFamily="34" charset="0"/>
              <a:sym typeface="Arial"/>
            </a:endParaRPr>
          </a:p>
        </p:txBody>
      </p:sp>
      <p:sp>
        <p:nvSpPr>
          <p:cNvPr id="7" name="Rechteck 43">
            <a:extLst>
              <a:ext uri="{FF2B5EF4-FFF2-40B4-BE49-F238E27FC236}">
                <a16:creationId xmlns:a16="http://schemas.microsoft.com/office/drawing/2014/main" id="{EAFCA9FA-DDF0-AE5D-5F50-B2407E3C959D}"/>
              </a:ext>
            </a:extLst>
          </p:cNvPr>
          <p:cNvSpPr txBox="1"/>
          <p:nvPr/>
        </p:nvSpPr>
        <p:spPr>
          <a:xfrm>
            <a:off x="7275873" y="1781057"/>
            <a:ext cx="4932479" cy="4536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6000" tIns="36000" rIns="36000" bIns="36000" anchor="t">
            <a:noAutofit/>
          </a:bodyPr>
          <a:lstStyle>
            <a:lvl1pPr algn="l">
              <a:lnSpc>
                <a:spcPct val="100000"/>
              </a:lnSpc>
              <a:defRPr sz="1100"/>
            </a:lvl1pPr>
          </a:lstStyle>
          <a:p>
            <a:pPr hangingPunct="0">
              <a:spcBef>
                <a:spcPts val="1000"/>
              </a:spcBef>
              <a:defRPr/>
            </a:pPr>
            <a:r>
              <a:rPr lang="en-US" sz="2200"/>
              <a:t>Make Ziti more delicious and easier to use for specific use cases</a:t>
            </a:r>
          </a:p>
          <a:p>
            <a:pPr marL="285750" indent="-285750" hangingPunct="0">
              <a:spcBef>
                <a:spcPts val="1000"/>
              </a:spcBef>
              <a:buFont typeface="Arial" panose="020B0604020202020204" pitchFamily="34" charset="0"/>
              <a:buChar char="•"/>
              <a:defRPr/>
            </a:pPr>
            <a:r>
              <a:rPr lang="en-US" sz="2000">
                <a:solidFill>
                  <a:srgbClr val="000000"/>
                </a:solidFill>
              </a:rPr>
              <a:t>Get Ziti in the hands of builders and operators (zrok, browzer, openziti 1.0).</a:t>
            </a:r>
          </a:p>
          <a:p>
            <a:pPr marL="285750" indent="-285750" hangingPunct="0">
              <a:spcBef>
                <a:spcPts val="1000"/>
              </a:spcBef>
              <a:buFont typeface="Arial" panose="020B0604020202020204" pitchFamily="34" charset="0"/>
              <a:buChar char="•"/>
              <a:defRPr/>
            </a:pPr>
            <a:r>
              <a:rPr lang="en-US" sz="2000">
                <a:solidFill>
                  <a:srgbClr val="000000"/>
                </a:solidFill>
              </a:rPr>
              <a:t>Engage, learn, empathize.</a:t>
            </a:r>
          </a:p>
          <a:p>
            <a:pPr marL="285750" indent="-285750" hangingPunct="0">
              <a:spcBef>
                <a:spcPts val="1000"/>
              </a:spcBef>
              <a:buFont typeface="Arial" panose="020B0604020202020204" pitchFamily="34" charset="0"/>
              <a:buChar char="•"/>
              <a:defRPr/>
            </a:pPr>
            <a:r>
              <a:rPr lang="en-US" sz="2000">
                <a:solidFill>
                  <a:srgbClr val="000000"/>
                </a:solidFill>
              </a:rPr>
              <a:t>Meet users where they are. Solution recipes.  Docs.</a:t>
            </a:r>
          </a:p>
          <a:p>
            <a:pPr hangingPunct="0">
              <a:spcBef>
                <a:spcPts val="1000"/>
              </a:spcBef>
              <a:defRPr/>
            </a:pPr>
            <a:endParaRPr lang="en-US" sz="2000">
              <a:solidFill>
                <a:srgbClr val="000000"/>
              </a:solidFill>
            </a:endParaRPr>
          </a:p>
          <a:p>
            <a:pPr marL="228594" marR="0" lvl="0" indent="-228594" algn="l" defTabSz="914400" rtl="0" eaLnBrk="1" fontAlgn="auto" latinLnBrk="0" hangingPunct="0">
              <a:lnSpc>
                <a:spcPct val="100000"/>
              </a:lnSpc>
              <a:spcBef>
                <a:spcPts val="1000"/>
              </a:spcBef>
              <a:spcAft>
                <a:spcPts val="0"/>
              </a:spcAft>
              <a:buClrTx/>
              <a:buSzTx/>
              <a:buFont typeface="Arial" panose="020B0604020202020204" pitchFamily="34" charset="0"/>
              <a:buChar char="•"/>
              <a:tabLst/>
              <a:defRPr/>
            </a:pPr>
            <a:endParaRPr kumimoji="0" lang="en-US" sz="1467"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0">
              <a:lnSpc>
                <a:spcPct val="100000"/>
              </a:lnSpc>
              <a:spcBef>
                <a:spcPts val="1000"/>
              </a:spcBef>
              <a:spcAft>
                <a:spcPts val="0"/>
              </a:spcAft>
              <a:buClrTx/>
              <a:buSzTx/>
              <a:buFontTx/>
              <a:buNone/>
              <a:tabLst/>
              <a:defRPr/>
            </a:pPr>
            <a:endParaRPr kumimoji="0" lang="en-US" sz="1467" b="0" i="0" u="none" strike="noStrike" kern="1200" cap="none" spc="0" normalizeH="0" baseline="0" noProof="0" dirty="0">
              <a:ln>
                <a:noFill/>
              </a:ln>
              <a:solidFill>
                <a:srgbClr val="424C5D"/>
              </a:solidFill>
              <a:effectLst/>
              <a:uLnTx/>
              <a:uFillTx/>
              <a:latin typeface="Open Sans"/>
              <a:ea typeface="+mn-ea"/>
              <a:cs typeface="+mn-cs"/>
            </a:endParaRPr>
          </a:p>
          <a:p>
            <a:pPr marL="0" marR="0" lvl="0" indent="0" algn="l" defTabSz="914400" rtl="0" eaLnBrk="1" fontAlgn="auto" latinLnBrk="0" hangingPunct="0">
              <a:lnSpc>
                <a:spcPct val="100000"/>
              </a:lnSpc>
              <a:spcBef>
                <a:spcPts val="1000"/>
              </a:spcBef>
              <a:spcAft>
                <a:spcPts val="0"/>
              </a:spcAft>
              <a:buClrTx/>
              <a:buSzTx/>
              <a:buFontTx/>
              <a:buNone/>
              <a:tabLst/>
              <a:defRPr/>
            </a:pPr>
            <a:endParaRPr kumimoji="0" lang="en-US" sz="1467" b="0" i="0" u="none" strike="noStrike" kern="1200" cap="none" spc="0" normalizeH="0" baseline="0" noProof="0" dirty="0">
              <a:ln>
                <a:noFill/>
              </a:ln>
              <a:solidFill>
                <a:srgbClr val="424C5D"/>
              </a:solidFill>
              <a:effectLst/>
              <a:uLnTx/>
              <a:uFillTx/>
              <a:latin typeface="Open Sans"/>
              <a:ea typeface="+mn-ea"/>
              <a:cs typeface="+mn-cs"/>
            </a:endParaRPr>
          </a:p>
        </p:txBody>
      </p:sp>
      <p:pic>
        <p:nvPicPr>
          <p:cNvPr id="2" name="Picture 1">
            <a:extLst>
              <a:ext uri="{FF2B5EF4-FFF2-40B4-BE49-F238E27FC236}">
                <a16:creationId xmlns:a16="http://schemas.microsoft.com/office/drawing/2014/main" id="{D6DA60F1-CBD5-6F84-4F16-4ACC2A24A3C2}"/>
              </a:ext>
            </a:extLst>
          </p:cNvPr>
          <p:cNvPicPr>
            <a:picLocks noChangeAspect="1"/>
          </p:cNvPicPr>
          <p:nvPr/>
        </p:nvPicPr>
        <p:blipFill>
          <a:blip r:embed="rId3"/>
          <a:stretch>
            <a:fillRect/>
          </a:stretch>
        </p:blipFill>
        <p:spPr>
          <a:xfrm>
            <a:off x="56544" y="1087428"/>
            <a:ext cx="7074559" cy="3459537"/>
          </a:xfrm>
          <a:prstGeom prst="rect">
            <a:avLst/>
          </a:prstGeom>
        </p:spPr>
      </p:pic>
      <p:pic>
        <p:nvPicPr>
          <p:cNvPr id="3" name="Google Shape;208;p2" descr="A picture containing icon&#10;&#10;Description automatically generated">
            <a:extLst>
              <a:ext uri="{FF2B5EF4-FFF2-40B4-BE49-F238E27FC236}">
                <a16:creationId xmlns:a16="http://schemas.microsoft.com/office/drawing/2014/main" id="{B58A4EB1-CCE5-7E04-71B2-67B8106EB737}"/>
              </a:ext>
            </a:extLst>
          </p:cNvPr>
          <p:cNvPicPr preferRelativeResize="0"/>
          <p:nvPr/>
        </p:nvPicPr>
        <p:blipFill rotWithShape="1">
          <a:blip r:embed="rId4">
            <a:alphaModFix/>
          </a:blip>
          <a:srcRect/>
          <a:stretch/>
        </p:blipFill>
        <p:spPr>
          <a:xfrm>
            <a:off x="3731048" y="578564"/>
            <a:ext cx="2314960" cy="3086185"/>
          </a:xfrm>
          <a:prstGeom prst="rect">
            <a:avLst/>
          </a:prstGeom>
          <a:noFill/>
          <a:ln>
            <a:noFill/>
          </a:ln>
        </p:spPr>
      </p:pic>
      <p:sp>
        <p:nvSpPr>
          <p:cNvPr id="4" name="Google Shape;685;p3">
            <a:extLst>
              <a:ext uri="{FF2B5EF4-FFF2-40B4-BE49-F238E27FC236}">
                <a16:creationId xmlns:a16="http://schemas.microsoft.com/office/drawing/2014/main" id="{8B845726-6D2A-777C-9B70-62137A9B7612}"/>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dirty="0">
                <a:ln>
                  <a:noFill/>
                </a:ln>
                <a:solidFill>
                  <a:srgbClr val="7F7F7F"/>
                </a:solidFill>
                <a:effectLst/>
                <a:uLnTx/>
                <a:uFillTx/>
                <a:latin typeface="Open Sans"/>
                <a:ea typeface="Open Sans"/>
                <a:cs typeface="Open Sans"/>
                <a:sym typeface="Open Sans"/>
              </a:rPr>
              <a:t>NetFoundry Inc. © </a:t>
            </a: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Copyright 2023 </a:t>
            </a:r>
            <a:endParaRPr kumimoji="0" sz="1225" b="0" i="0" u="none" strike="noStrike" kern="0" cap="none" spc="0" normalizeH="0" baseline="0" noProof="0" dirty="0">
              <a:ln>
                <a:noFill/>
              </a:ln>
              <a:solidFill>
                <a:srgbClr val="7F7F7F"/>
              </a:solidFill>
              <a:effectLst/>
              <a:uLnTx/>
              <a:uFillTx/>
              <a:latin typeface="Open Sans"/>
              <a:ea typeface="Open Sans"/>
              <a:cs typeface="Open Sans"/>
              <a:sym typeface="Open Sans"/>
            </a:endParaRPr>
          </a:p>
        </p:txBody>
      </p:sp>
      <p:sp>
        <p:nvSpPr>
          <p:cNvPr id="6" name="TextBox 5">
            <a:extLst>
              <a:ext uri="{FF2B5EF4-FFF2-40B4-BE49-F238E27FC236}">
                <a16:creationId xmlns:a16="http://schemas.microsoft.com/office/drawing/2014/main" id="{2FA7B07B-9202-3A78-51BE-7F28AB8972CF}"/>
              </a:ext>
            </a:extLst>
          </p:cNvPr>
          <p:cNvSpPr txBox="1"/>
          <p:nvPr/>
        </p:nvSpPr>
        <p:spPr>
          <a:xfrm>
            <a:off x="1494503" y="4634257"/>
            <a:ext cx="9202994" cy="1799015"/>
          </a:xfrm>
          <a:prstGeom prst="rect">
            <a:avLst/>
          </a:prstGeom>
          <a:ln>
            <a:solidFill>
              <a:srgbClr val="000000"/>
            </a:solidFill>
          </a:ln>
        </p:spPr>
        <p:txBody>
          <a:bodyPr vert="horz" wrap="square" lIns="91440" tIns="45720" rIns="91440" bIns="45720" rtlCol="0" anchor="ctr">
            <a:noAutofit/>
          </a:bodyPr>
          <a:lstStyle/>
          <a:p>
            <a:pPr algn="l">
              <a:spcAft>
                <a:spcPts val="600"/>
              </a:spcAft>
              <a:buSzPct val="25000"/>
            </a:pPr>
            <a:r>
              <a:rPr lang="en-US" sz="2000">
                <a:solidFill>
                  <a:srgbClr val="000000"/>
                </a:solidFill>
                <a:ea typeface="Open Sans Regular" charset="0"/>
                <a:cs typeface="Open Sans Regular" charset="0"/>
                <a:sym typeface="Lato"/>
              </a:rPr>
              <a:t>Old all hand slides above.  The update to it: </a:t>
            </a:r>
          </a:p>
          <a:p>
            <a:pPr algn="l">
              <a:spcAft>
                <a:spcPts val="600"/>
              </a:spcAft>
              <a:buSzPct val="25000"/>
            </a:pPr>
            <a:r>
              <a:rPr lang="en-US" sz="2000">
                <a:solidFill>
                  <a:srgbClr val="000000"/>
                </a:solidFill>
                <a:ea typeface="Open Sans Regular" charset="0"/>
                <a:cs typeface="Open Sans Regular" charset="0"/>
                <a:sym typeface="Lato"/>
              </a:rPr>
              <a:t>Zrok very successful.  BrowZer and OZ 1.0 delayed.  Solution recipes are regularly appreciated by users but we don't have enough of them, and they can be difficult to find.</a:t>
            </a:r>
            <a:endParaRPr lang="en-US" sz="2000" dirty="0">
              <a:solidFill>
                <a:srgbClr val="000000"/>
              </a:solidFill>
              <a:ea typeface="Open Sans Regular" charset="0"/>
              <a:cs typeface="Open Sans Regular" charset="0"/>
              <a:sym typeface="Lato"/>
            </a:endParaRPr>
          </a:p>
        </p:txBody>
      </p:sp>
    </p:spTree>
    <p:extLst>
      <p:ext uri="{BB962C8B-B14F-4D97-AF65-F5344CB8AC3E}">
        <p14:creationId xmlns:p14="http://schemas.microsoft.com/office/powerpoint/2010/main" val="340270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1795F6D-14E9-00DB-BAFF-2F3F938AD2B6}"/>
              </a:ext>
            </a:extLst>
          </p:cNvPr>
          <p:cNvSpPr txBox="1">
            <a:spLocks/>
          </p:cNvSpPr>
          <p:nvPr/>
        </p:nvSpPr>
        <p:spPr>
          <a:xfrm>
            <a:off x="2" y="287075"/>
            <a:ext cx="12191998" cy="582979"/>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a:buNone/>
              <a:tabLst/>
              <a:defRPr/>
            </a:pPr>
            <a:r>
              <a:rPr lang="en-US" sz="2500">
                <a:solidFill>
                  <a:srgbClr val="000000"/>
                </a:solidFill>
                <a:latin typeface="+mn-lt"/>
                <a:cs typeface="Calibri" panose="020F0502020204030204" pitchFamily="34" charset="0"/>
                <a:sym typeface="Arial"/>
              </a:rPr>
              <a:t>Cover </a:t>
            </a:r>
            <a:r>
              <a:rPr kumimoji="0" lang="en-US" sz="2500" b="0" i="0" u="none" strike="noStrike" kern="1200" cap="none" spc="0" normalizeH="0" baseline="0" noProof="0">
                <a:ln>
                  <a:noFill/>
                </a:ln>
                <a:solidFill>
                  <a:srgbClr val="000000"/>
                </a:solidFill>
                <a:effectLst/>
                <a:uLnTx/>
                <a:uFillTx/>
                <a:latin typeface="+mn-lt"/>
                <a:ea typeface="+mj-ea"/>
                <a:cs typeface="Calibri" panose="020F0502020204030204" pitchFamily="34" charset="0"/>
                <a:sym typeface="Arial"/>
              </a:rPr>
              <a:t>the earth a foot deep in Ziti - Teams</a:t>
            </a:r>
            <a:endParaRPr kumimoji="0" lang="en-US" sz="2500" b="0" i="0" u="none" strike="noStrike" kern="1200" cap="none" spc="0" normalizeH="0" baseline="0" noProof="0" dirty="0">
              <a:ln>
                <a:noFill/>
              </a:ln>
              <a:solidFill>
                <a:srgbClr val="000000"/>
              </a:solidFill>
              <a:effectLst/>
              <a:uLnTx/>
              <a:uFillTx/>
              <a:latin typeface="+mn-lt"/>
              <a:ea typeface="+mj-ea"/>
              <a:cs typeface="Calibri" panose="020F0502020204030204" pitchFamily="34" charset="0"/>
              <a:sym typeface="Arial"/>
            </a:endParaRPr>
          </a:p>
        </p:txBody>
      </p:sp>
      <p:sp>
        <p:nvSpPr>
          <p:cNvPr id="6" name="Rechteck 43">
            <a:extLst>
              <a:ext uri="{FF2B5EF4-FFF2-40B4-BE49-F238E27FC236}">
                <a16:creationId xmlns:a16="http://schemas.microsoft.com/office/drawing/2014/main" id="{D6D57B8C-8330-BD90-5AB5-85FAB7803848}"/>
              </a:ext>
            </a:extLst>
          </p:cNvPr>
          <p:cNvSpPr txBox="1"/>
          <p:nvPr/>
        </p:nvSpPr>
        <p:spPr>
          <a:xfrm>
            <a:off x="7698658" y="1879379"/>
            <a:ext cx="4375355" cy="4536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6000" tIns="36000" rIns="36000" bIns="36000" anchor="t">
            <a:noAutofit/>
          </a:bodyPr>
          <a:lstStyle>
            <a:lvl1pPr algn="l">
              <a:lnSpc>
                <a:spcPct val="100000"/>
              </a:lnSpc>
              <a:defRPr sz="1100"/>
            </a:lvl1pPr>
          </a:lstStyle>
          <a:p>
            <a:pPr hangingPunct="0">
              <a:spcBef>
                <a:spcPts val="1000"/>
              </a:spcBef>
              <a:defRPr/>
            </a:pPr>
            <a:r>
              <a:rPr lang="en-US" sz="2200"/>
              <a:t>Enable hands-on, no-sales personas to taste Ziti...and like it</a:t>
            </a:r>
          </a:p>
          <a:p>
            <a:pPr marL="285750" indent="-285750" hangingPunct="0">
              <a:spcBef>
                <a:spcPts val="1000"/>
              </a:spcBef>
              <a:buFont typeface="Arial" panose="020B0604020202020204" pitchFamily="34" charset="0"/>
              <a:buChar char="•"/>
              <a:defRPr/>
            </a:pPr>
            <a:r>
              <a:rPr lang="en-US" sz="2000">
                <a:solidFill>
                  <a:srgbClr val="000000"/>
                </a:solidFill>
              </a:rPr>
              <a:t>Reliability and UX</a:t>
            </a:r>
          </a:p>
          <a:p>
            <a:pPr hangingPunct="0">
              <a:spcBef>
                <a:spcPts val="1000"/>
              </a:spcBef>
              <a:defRPr/>
            </a:pPr>
            <a:endParaRPr lang="en-US" sz="2000">
              <a:solidFill>
                <a:srgbClr val="000000"/>
              </a:solidFill>
            </a:endParaRPr>
          </a:p>
          <a:p>
            <a:pPr marL="228594" marR="0" lvl="0" indent="-228594" algn="l" defTabSz="914400" rtl="0" eaLnBrk="1" fontAlgn="auto" latinLnBrk="0" hangingPunct="0">
              <a:lnSpc>
                <a:spcPct val="100000"/>
              </a:lnSpc>
              <a:spcBef>
                <a:spcPts val="1000"/>
              </a:spcBef>
              <a:spcAft>
                <a:spcPts val="0"/>
              </a:spcAft>
              <a:buClrTx/>
              <a:buSzTx/>
              <a:buFont typeface="Arial" panose="020B0604020202020204" pitchFamily="34" charset="0"/>
              <a:buChar char="•"/>
              <a:tabLst/>
              <a:defRPr/>
            </a:pPr>
            <a:endParaRPr kumimoji="0" lang="en-US" sz="1467"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0">
              <a:lnSpc>
                <a:spcPct val="100000"/>
              </a:lnSpc>
              <a:spcBef>
                <a:spcPts val="1000"/>
              </a:spcBef>
              <a:spcAft>
                <a:spcPts val="0"/>
              </a:spcAft>
              <a:buClrTx/>
              <a:buSzTx/>
              <a:buFontTx/>
              <a:buNone/>
              <a:tabLst/>
              <a:defRPr/>
            </a:pPr>
            <a:endParaRPr kumimoji="0" lang="en-US" sz="1467" b="0" i="0" u="none" strike="noStrike" kern="1200" cap="none" spc="0" normalizeH="0" baseline="0" noProof="0" dirty="0">
              <a:ln>
                <a:noFill/>
              </a:ln>
              <a:solidFill>
                <a:srgbClr val="424C5D"/>
              </a:solidFill>
              <a:effectLst/>
              <a:uLnTx/>
              <a:uFillTx/>
              <a:latin typeface="Open Sans"/>
              <a:ea typeface="+mn-ea"/>
              <a:cs typeface="+mn-cs"/>
            </a:endParaRPr>
          </a:p>
          <a:p>
            <a:pPr marL="0" marR="0" lvl="0" indent="0" algn="l" defTabSz="914400" rtl="0" eaLnBrk="1" fontAlgn="auto" latinLnBrk="0" hangingPunct="0">
              <a:lnSpc>
                <a:spcPct val="100000"/>
              </a:lnSpc>
              <a:spcBef>
                <a:spcPts val="1000"/>
              </a:spcBef>
              <a:spcAft>
                <a:spcPts val="0"/>
              </a:spcAft>
              <a:buClrTx/>
              <a:buSzTx/>
              <a:buFontTx/>
              <a:buNone/>
              <a:tabLst/>
              <a:defRPr/>
            </a:pPr>
            <a:endParaRPr kumimoji="0" lang="en-US" sz="1467" b="0" i="0" u="none" strike="noStrike" kern="1200" cap="none" spc="0" normalizeH="0" baseline="0" noProof="0" dirty="0">
              <a:ln>
                <a:noFill/>
              </a:ln>
              <a:solidFill>
                <a:srgbClr val="424C5D"/>
              </a:solidFill>
              <a:effectLst/>
              <a:uLnTx/>
              <a:uFillTx/>
              <a:latin typeface="Open Sans"/>
              <a:ea typeface="+mn-ea"/>
              <a:cs typeface="+mn-cs"/>
            </a:endParaRPr>
          </a:p>
        </p:txBody>
      </p:sp>
      <p:pic>
        <p:nvPicPr>
          <p:cNvPr id="4" name="Picture 3">
            <a:extLst>
              <a:ext uri="{FF2B5EF4-FFF2-40B4-BE49-F238E27FC236}">
                <a16:creationId xmlns:a16="http://schemas.microsoft.com/office/drawing/2014/main" id="{19BBFD68-B371-E471-8356-35F956162547}"/>
              </a:ext>
            </a:extLst>
          </p:cNvPr>
          <p:cNvPicPr>
            <a:picLocks noChangeAspect="1"/>
          </p:cNvPicPr>
          <p:nvPr/>
        </p:nvPicPr>
        <p:blipFill>
          <a:blip r:embed="rId3"/>
          <a:stretch>
            <a:fillRect/>
          </a:stretch>
        </p:blipFill>
        <p:spPr>
          <a:xfrm>
            <a:off x="2199339" y="1706185"/>
            <a:ext cx="4588007" cy="2581653"/>
          </a:xfrm>
          <a:prstGeom prst="rect">
            <a:avLst/>
          </a:prstGeom>
        </p:spPr>
      </p:pic>
      <p:pic>
        <p:nvPicPr>
          <p:cNvPr id="8" name="Google Shape;328;p12">
            <a:extLst>
              <a:ext uri="{FF2B5EF4-FFF2-40B4-BE49-F238E27FC236}">
                <a16:creationId xmlns:a16="http://schemas.microsoft.com/office/drawing/2014/main" id="{A5A513A7-DF54-76D9-7090-F25E0AEB816A}"/>
              </a:ext>
            </a:extLst>
          </p:cNvPr>
          <p:cNvPicPr preferRelativeResize="0"/>
          <p:nvPr/>
        </p:nvPicPr>
        <p:blipFill>
          <a:blip r:embed="rId4">
            <a:alphaModFix/>
          </a:blip>
          <a:stretch>
            <a:fillRect/>
          </a:stretch>
        </p:blipFill>
        <p:spPr>
          <a:xfrm>
            <a:off x="8277942" y="2749407"/>
            <a:ext cx="1446161" cy="1952744"/>
          </a:xfrm>
          <a:prstGeom prst="rect">
            <a:avLst/>
          </a:prstGeom>
          <a:noFill/>
          <a:ln>
            <a:noFill/>
          </a:ln>
        </p:spPr>
      </p:pic>
      <p:sp>
        <p:nvSpPr>
          <p:cNvPr id="9" name="Google Shape;685;p3">
            <a:extLst>
              <a:ext uri="{FF2B5EF4-FFF2-40B4-BE49-F238E27FC236}">
                <a16:creationId xmlns:a16="http://schemas.microsoft.com/office/drawing/2014/main" id="{D7AD9EFF-6C36-E854-5321-8BD921D69322}"/>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dirty="0">
                <a:ln>
                  <a:noFill/>
                </a:ln>
                <a:solidFill>
                  <a:srgbClr val="7F7F7F"/>
                </a:solidFill>
                <a:effectLst/>
                <a:uLnTx/>
                <a:uFillTx/>
                <a:latin typeface="Open Sans"/>
                <a:ea typeface="Open Sans"/>
                <a:cs typeface="Open Sans"/>
                <a:sym typeface="Open Sans"/>
              </a:rPr>
              <a:t>NetFoundry Inc. © </a:t>
            </a: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Copyright 2023 </a:t>
            </a:r>
            <a:endParaRPr kumimoji="0" sz="1225" b="0" i="0" u="none" strike="noStrike" kern="0" cap="none" spc="0" normalizeH="0" baseline="0" noProof="0" dirty="0">
              <a:ln>
                <a:noFill/>
              </a:ln>
              <a:solidFill>
                <a:srgbClr val="7F7F7F"/>
              </a:solidFill>
              <a:effectLst/>
              <a:uLnTx/>
              <a:uFillTx/>
              <a:latin typeface="Open Sans"/>
              <a:ea typeface="Open Sans"/>
              <a:cs typeface="Open Sans"/>
              <a:sym typeface="Open Sans"/>
            </a:endParaRPr>
          </a:p>
        </p:txBody>
      </p:sp>
      <p:sp>
        <p:nvSpPr>
          <p:cNvPr id="2" name="TextBox 1">
            <a:extLst>
              <a:ext uri="{FF2B5EF4-FFF2-40B4-BE49-F238E27FC236}">
                <a16:creationId xmlns:a16="http://schemas.microsoft.com/office/drawing/2014/main" id="{D4D1DC5C-76B1-1ED5-DD8A-CB1053DD3844}"/>
              </a:ext>
            </a:extLst>
          </p:cNvPr>
          <p:cNvSpPr txBox="1"/>
          <p:nvPr/>
        </p:nvSpPr>
        <p:spPr>
          <a:xfrm>
            <a:off x="1494503" y="4634257"/>
            <a:ext cx="9202994" cy="1799015"/>
          </a:xfrm>
          <a:prstGeom prst="rect">
            <a:avLst/>
          </a:prstGeom>
          <a:ln>
            <a:solidFill>
              <a:srgbClr val="000000"/>
            </a:solidFill>
          </a:ln>
        </p:spPr>
        <p:txBody>
          <a:bodyPr vert="horz" wrap="square" lIns="91440" tIns="45720" rIns="91440" bIns="45720" rtlCol="0" anchor="ctr">
            <a:noAutofit/>
          </a:bodyPr>
          <a:lstStyle/>
          <a:p>
            <a:pPr algn="l">
              <a:spcAft>
                <a:spcPts val="600"/>
              </a:spcAft>
              <a:buSzPct val="25000"/>
            </a:pPr>
            <a:r>
              <a:rPr lang="en-US" sz="2000">
                <a:solidFill>
                  <a:srgbClr val="000000"/>
                </a:solidFill>
                <a:ea typeface="Open Sans Regular" charset="0"/>
                <a:cs typeface="Open Sans Regular" charset="0"/>
                <a:sym typeface="Lato"/>
              </a:rPr>
              <a:t>Old all hand slides above.  The update to it: </a:t>
            </a:r>
          </a:p>
          <a:p>
            <a:pPr algn="l">
              <a:spcAft>
                <a:spcPts val="600"/>
              </a:spcAft>
              <a:buSzPct val="25000"/>
            </a:pPr>
            <a:r>
              <a:rPr lang="en-US" sz="2000">
                <a:solidFill>
                  <a:srgbClr val="000000"/>
                </a:solidFill>
                <a:ea typeface="Open Sans Regular" charset="0"/>
                <a:cs typeface="Open Sans Regular" charset="0"/>
                <a:sym typeface="Lato"/>
              </a:rPr>
              <a:t>Teams didn't work.  The user abandons before they realize how to use it, or how Ziti can easily solve the specific problem they have in mind.  Rebuilding as Taste of Ziti as a way to improve both Teams and OZ entry (which is also too complex for most users, at least those who try it).</a:t>
            </a:r>
            <a:endParaRPr lang="en-US" sz="2000" dirty="0">
              <a:solidFill>
                <a:srgbClr val="000000"/>
              </a:solidFill>
              <a:ea typeface="Open Sans Regular" charset="0"/>
              <a:cs typeface="Open Sans Regular" charset="0"/>
              <a:sym typeface="Lato"/>
            </a:endParaRPr>
          </a:p>
        </p:txBody>
      </p:sp>
    </p:spTree>
    <p:extLst>
      <p:ext uri="{BB962C8B-B14F-4D97-AF65-F5344CB8AC3E}">
        <p14:creationId xmlns:p14="http://schemas.microsoft.com/office/powerpoint/2010/main" val="76191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1795F6D-14E9-00DB-BAFF-2F3F938AD2B6}"/>
              </a:ext>
            </a:extLst>
          </p:cNvPr>
          <p:cNvSpPr txBox="1">
            <a:spLocks/>
          </p:cNvSpPr>
          <p:nvPr/>
        </p:nvSpPr>
        <p:spPr>
          <a:xfrm>
            <a:off x="2" y="287075"/>
            <a:ext cx="12191998" cy="582979"/>
          </a:xfrm>
          <a:prstGeom prst="rect">
            <a:avLst/>
          </a:prstGeom>
        </p:spPr>
        <p:txBody>
          <a:bodyPr anchor="b">
            <a:noAutofit/>
          </a:bodyPr>
          <a:lstStyle>
            <a:lvl1pPr algn="ctr" defTabSz="914400" rtl="0" eaLnBrk="1" latinLnBrk="0" hangingPunct="1">
              <a:lnSpc>
                <a:spcPct val="90000"/>
              </a:lnSpc>
              <a:spcBef>
                <a:spcPct val="0"/>
              </a:spcBef>
              <a:buNone/>
              <a:defRPr sz="3800" b="0" kern="1200" baseline="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a:buNone/>
              <a:tabLst/>
              <a:defRPr/>
            </a:pPr>
            <a:r>
              <a:rPr kumimoji="0" lang="en-US" sz="2500" b="0" i="0" u="none" strike="noStrike" kern="1200" cap="none" spc="0" normalizeH="0" baseline="0" noProof="0">
                <a:ln>
                  <a:noFill/>
                </a:ln>
                <a:solidFill>
                  <a:srgbClr val="000000"/>
                </a:solidFill>
                <a:effectLst/>
                <a:uLnTx/>
                <a:uFillTx/>
                <a:latin typeface="+mn-lt"/>
                <a:ea typeface="+mj-ea"/>
                <a:cs typeface="Calibri" panose="020F0502020204030204" pitchFamily="34" charset="0"/>
                <a:sym typeface="Arial"/>
              </a:rPr>
              <a:t>Cover the earth a foot deep in Ziti - CloudZiti</a:t>
            </a:r>
            <a:endParaRPr kumimoji="0" lang="en-US" sz="2500" b="0" i="0" u="none" strike="noStrike" kern="1200" cap="none" spc="0" normalizeH="0" baseline="0" noProof="0" dirty="0">
              <a:ln>
                <a:noFill/>
              </a:ln>
              <a:solidFill>
                <a:srgbClr val="000000"/>
              </a:solidFill>
              <a:effectLst/>
              <a:uLnTx/>
              <a:uFillTx/>
              <a:latin typeface="+mn-lt"/>
              <a:ea typeface="+mj-ea"/>
              <a:cs typeface="Calibri" panose="020F0502020204030204" pitchFamily="34" charset="0"/>
              <a:sym typeface="Arial"/>
            </a:endParaRPr>
          </a:p>
        </p:txBody>
      </p:sp>
      <p:sp>
        <p:nvSpPr>
          <p:cNvPr id="7" name="Rechteck 43">
            <a:extLst>
              <a:ext uri="{FF2B5EF4-FFF2-40B4-BE49-F238E27FC236}">
                <a16:creationId xmlns:a16="http://schemas.microsoft.com/office/drawing/2014/main" id="{A057D211-3BA3-CF5C-3233-916496547B4D}"/>
              </a:ext>
            </a:extLst>
          </p:cNvPr>
          <p:cNvSpPr txBox="1"/>
          <p:nvPr/>
        </p:nvSpPr>
        <p:spPr>
          <a:xfrm>
            <a:off x="7816245" y="1427095"/>
            <a:ext cx="4118195" cy="4536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6000" tIns="36000" rIns="36000" bIns="36000" anchor="t">
            <a:noAutofit/>
          </a:bodyPr>
          <a:lstStyle>
            <a:lvl1pPr algn="l">
              <a:lnSpc>
                <a:spcPct val="100000"/>
              </a:lnSpc>
              <a:defRPr sz="1100"/>
            </a:lvl1pPr>
          </a:lstStyle>
          <a:p>
            <a:pPr hangingPunct="0">
              <a:spcBef>
                <a:spcPts val="1000"/>
              </a:spcBef>
              <a:defRPr/>
            </a:pPr>
            <a:r>
              <a:rPr lang="en-US" sz="2200"/>
              <a:t>Serve lighthouse customers with excellence</a:t>
            </a:r>
          </a:p>
          <a:p>
            <a:pPr marL="285750" indent="-285750" hangingPunct="0">
              <a:spcBef>
                <a:spcPts val="1000"/>
              </a:spcBef>
              <a:buFont typeface="Arial" panose="020B0604020202020204" pitchFamily="34" charset="0"/>
              <a:buChar char="•"/>
              <a:defRPr/>
            </a:pPr>
            <a:r>
              <a:rPr lang="en-US" sz="2000">
                <a:solidFill>
                  <a:srgbClr val="000000"/>
                </a:solidFill>
              </a:rPr>
              <a:t>Quality. UX. Solution recipes. </a:t>
            </a:r>
          </a:p>
          <a:p>
            <a:pPr marL="285750" indent="-285750" hangingPunct="0">
              <a:spcBef>
                <a:spcPts val="1000"/>
              </a:spcBef>
              <a:buFont typeface="Arial" panose="020B0604020202020204" pitchFamily="34" charset="0"/>
              <a:buChar char="•"/>
              <a:defRPr/>
            </a:pPr>
            <a:r>
              <a:rPr lang="en-US" sz="2000">
                <a:solidFill>
                  <a:srgbClr val="000000"/>
                </a:solidFill>
              </a:rPr>
              <a:t>Engage, learn, empathize. World class ops and customer success.</a:t>
            </a:r>
          </a:p>
          <a:p>
            <a:pPr marL="285750" indent="-285750" hangingPunct="0">
              <a:spcBef>
                <a:spcPts val="1000"/>
              </a:spcBef>
              <a:buFont typeface="Arial" panose="020B0604020202020204" pitchFamily="34" charset="0"/>
              <a:buChar char="•"/>
              <a:defRPr/>
            </a:pPr>
            <a:r>
              <a:rPr lang="en-US" sz="2000">
                <a:solidFill>
                  <a:srgbClr val="000000"/>
                </a:solidFill>
              </a:rPr>
              <a:t>Operate efficiently.</a:t>
            </a:r>
          </a:p>
          <a:p>
            <a:pPr marL="285750" indent="-285750" hangingPunct="0">
              <a:spcBef>
                <a:spcPts val="1000"/>
              </a:spcBef>
              <a:buFont typeface="Arial" panose="020B0604020202020204" pitchFamily="34" charset="0"/>
              <a:buChar char="•"/>
              <a:defRPr/>
            </a:pPr>
            <a:endParaRPr lang="en-US" sz="1600">
              <a:solidFill>
                <a:srgbClr val="000000"/>
              </a:solidFill>
            </a:endParaRPr>
          </a:p>
          <a:p>
            <a:pPr hangingPunct="0">
              <a:spcBef>
                <a:spcPts val="1000"/>
              </a:spcBef>
              <a:defRPr/>
            </a:pPr>
            <a:endParaRPr lang="en-US" sz="2000">
              <a:solidFill>
                <a:srgbClr val="000000"/>
              </a:solidFill>
            </a:endParaRPr>
          </a:p>
          <a:p>
            <a:pPr marL="228594" marR="0" lvl="0" indent="-228594" algn="l" defTabSz="914400" rtl="0" eaLnBrk="1" fontAlgn="auto" latinLnBrk="0" hangingPunct="0">
              <a:lnSpc>
                <a:spcPct val="100000"/>
              </a:lnSpc>
              <a:spcBef>
                <a:spcPts val="1000"/>
              </a:spcBef>
              <a:spcAft>
                <a:spcPts val="0"/>
              </a:spcAft>
              <a:buClrTx/>
              <a:buSzTx/>
              <a:buFont typeface="Arial" panose="020B0604020202020204" pitchFamily="34" charset="0"/>
              <a:buChar char="•"/>
              <a:tabLst/>
              <a:defRPr/>
            </a:pPr>
            <a:endParaRPr kumimoji="0" lang="en-US" sz="1467"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914400" rtl="0" eaLnBrk="1" fontAlgn="auto" latinLnBrk="0" hangingPunct="0">
              <a:lnSpc>
                <a:spcPct val="100000"/>
              </a:lnSpc>
              <a:spcBef>
                <a:spcPts val="1000"/>
              </a:spcBef>
              <a:spcAft>
                <a:spcPts val="0"/>
              </a:spcAft>
              <a:buClrTx/>
              <a:buSzTx/>
              <a:buFontTx/>
              <a:buNone/>
              <a:tabLst/>
              <a:defRPr/>
            </a:pPr>
            <a:endParaRPr kumimoji="0" lang="en-US" sz="1467" b="0" i="0" u="none" strike="noStrike" kern="1200" cap="none" spc="0" normalizeH="0" baseline="0" noProof="0" dirty="0">
              <a:ln>
                <a:noFill/>
              </a:ln>
              <a:solidFill>
                <a:srgbClr val="424C5D"/>
              </a:solidFill>
              <a:effectLst/>
              <a:uLnTx/>
              <a:uFillTx/>
              <a:latin typeface="Open Sans"/>
              <a:ea typeface="+mn-ea"/>
              <a:cs typeface="+mn-cs"/>
            </a:endParaRPr>
          </a:p>
          <a:p>
            <a:pPr marL="0" marR="0" lvl="0" indent="0" algn="l" defTabSz="914400" rtl="0" eaLnBrk="1" fontAlgn="auto" latinLnBrk="0" hangingPunct="0">
              <a:lnSpc>
                <a:spcPct val="100000"/>
              </a:lnSpc>
              <a:spcBef>
                <a:spcPts val="1000"/>
              </a:spcBef>
              <a:spcAft>
                <a:spcPts val="0"/>
              </a:spcAft>
              <a:buClrTx/>
              <a:buSzTx/>
              <a:buFontTx/>
              <a:buNone/>
              <a:tabLst/>
              <a:defRPr/>
            </a:pPr>
            <a:endParaRPr kumimoji="0" lang="en-US" sz="1467" b="0" i="0" u="none" strike="noStrike" kern="1200" cap="none" spc="0" normalizeH="0" baseline="0" noProof="0" dirty="0">
              <a:ln>
                <a:noFill/>
              </a:ln>
              <a:solidFill>
                <a:srgbClr val="424C5D"/>
              </a:solidFill>
              <a:effectLst/>
              <a:uLnTx/>
              <a:uFillTx/>
              <a:latin typeface="Open Sans"/>
              <a:ea typeface="+mn-ea"/>
              <a:cs typeface="+mn-cs"/>
            </a:endParaRPr>
          </a:p>
        </p:txBody>
      </p:sp>
      <p:pic>
        <p:nvPicPr>
          <p:cNvPr id="9" name="Picture 8">
            <a:extLst>
              <a:ext uri="{FF2B5EF4-FFF2-40B4-BE49-F238E27FC236}">
                <a16:creationId xmlns:a16="http://schemas.microsoft.com/office/drawing/2014/main" id="{473B04CE-F367-301D-CA2C-F0BA71DE8007}"/>
              </a:ext>
            </a:extLst>
          </p:cNvPr>
          <p:cNvPicPr>
            <a:picLocks noChangeAspect="1"/>
          </p:cNvPicPr>
          <p:nvPr/>
        </p:nvPicPr>
        <p:blipFill>
          <a:blip r:embed="rId3"/>
          <a:stretch>
            <a:fillRect/>
          </a:stretch>
        </p:blipFill>
        <p:spPr>
          <a:xfrm>
            <a:off x="88895" y="1120057"/>
            <a:ext cx="5380186" cy="3406435"/>
          </a:xfrm>
          <a:prstGeom prst="rect">
            <a:avLst/>
          </a:prstGeom>
        </p:spPr>
      </p:pic>
      <p:pic>
        <p:nvPicPr>
          <p:cNvPr id="12" name="Google Shape;250;g16135ac4cbf_0_0">
            <a:extLst>
              <a:ext uri="{FF2B5EF4-FFF2-40B4-BE49-F238E27FC236}">
                <a16:creationId xmlns:a16="http://schemas.microsoft.com/office/drawing/2014/main" id="{E55AACA0-8804-D11E-A176-91D148395B7A}"/>
              </a:ext>
            </a:extLst>
          </p:cNvPr>
          <p:cNvPicPr preferRelativeResize="0"/>
          <p:nvPr/>
        </p:nvPicPr>
        <p:blipFill rotWithShape="1">
          <a:blip r:embed="rId4">
            <a:alphaModFix/>
          </a:blip>
          <a:srcRect/>
          <a:stretch/>
        </p:blipFill>
        <p:spPr>
          <a:xfrm>
            <a:off x="5374894" y="1187919"/>
            <a:ext cx="2314960" cy="3086185"/>
          </a:xfrm>
          <a:prstGeom prst="rect">
            <a:avLst/>
          </a:prstGeom>
          <a:noFill/>
          <a:ln>
            <a:noFill/>
          </a:ln>
        </p:spPr>
      </p:pic>
      <p:sp>
        <p:nvSpPr>
          <p:cNvPr id="13" name="Google Shape;685;p3">
            <a:extLst>
              <a:ext uri="{FF2B5EF4-FFF2-40B4-BE49-F238E27FC236}">
                <a16:creationId xmlns:a16="http://schemas.microsoft.com/office/drawing/2014/main" id="{0141DC74-424D-235C-F516-533F1F996A9F}"/>
              </a:ext>
            </a:extLst>
          </p:cNvPr>
          <p:cNvSpPr txBox="1"/>
          <p:nvPr/>
        </p:nvSpPr>
        <p:spPr>
          <a:xfrm>
            <a:off x="9530499" y="6520564"/>
            <a:ext cx="2736845" cy="337436"/>
          </a:xfrm>
          <a:prstGeom prst="rect">
            <a:avLst/>
          </a:prstGeom>
          <a:noFill/>
          <a:ln>
            <a:noFill/>
          </a:ln>
        </p:spPr>
        <p:txBody>
          <a:bodyPr spcFirstLastPara="1" wrap="square" lIns="91425" tIns="45700" rIns="91425" bIns="45700" anchor="b" anchorCtr="0">
            <a:normAutofit/>
          </a:bodyPr>
          <a:lstStyle/>
          <a:p>
            <a:pPr marL="0" marR="0" lvl="0" indent="0" algn="l" defTabSz="914400" rtl="0" eaLnBrk="1" fontAlgn="auto" latinLnBrk="0" hangingPunct="1">
              <a:lnSpc>
                <a:spcPct val="80000"/>
              </a:lnSpc>
              <a:spcBef>
                <a:spcPts val="0"/>
              </a:spcBef>
              <a:spcAft>
                <a:spcPts val="0"/>
              </a:spcAft>
              <a:buClr>
                <a:srgbClr val="000000"/>
              </a:buClr>
              <a:buSzPts val="1225"/>
              <a:buFont typeface="Arial"/>
              <a:buNone/>
              <a:tabLst/>
              <a:defRPr/>
            </a:pPr>
            <a:r>
              <a:rPr kumimoji="0" lang="en-US" sz="1225" b="0" i="0" u="none" strike="noStrike" kern="0" cap="none" spc="0" normalizeH="0" baseline="0" noProof="0" dirty="0">
                <a:ln>
                  <a:noFill/>
                </a:ln>
                <a:solidFill>
                  <a:srgbClr val="7F7F7F"/>
                </a:solidFill>
                <a:effectLst/>
                <a:uLnTx/>
                <a:uFillTx/>
                <a:latin typeface="Open Sans"/>
                <a:ea typeface="Open Sans"/>
                <a:cs typeface="Open Sans"/>
                <a:sym typeface="Open Sans"/>
              </a:rPr>
              <a:t>NetFoundry Inc. © </a:t>
            </a:r>
            <a:r>
              <a:rPr kumimoji="0" lang="en-US" sz="1225" b="0" i="0" u="none" strike="noStrike" kern="0" cap="none" spc="0" normalizeH="0" baseline="0" noProof="0">
                <a:ln>
                  <a:noFill/>
                </a:ln>
                <a:solidFill>
                  <a:srgbClr val="7F7F7F"/>
                </a:solidFill>
                <a:effectLst/>
                <a:uLnTx/>
                <a:uFillTx/>
                <a:latin typeface="Open Sans"/>
                <a:ea typeface="Open Sans"/>
                <a:cs typeface="Open Sans"/>
                <a:sym typeface="Open Sans"/>
              </a:rPr>
              <a:t>Copyright 2023 </a:t>
            </a:r>
            <a:endParaRPr kumimoji="0" sz="1225" b="0" i="0" u="none" strike="noStrike" kern="0" cap="none" spc="0" normalizeH="0" baseline="0" noProof="0" dirty="0">
              <a:ln>
                <a:noFill/>
              </a:ln>
              <a:solidFill>
                <a:srgbClr val="7F7F7F"/>
              </a:solidFill>
              <a:effectLst/>
              <a:uLnTx/>
              <a:uFillTx/>
              <a:latin typeface="Open Sans"/>
              <a:ea typeface="Open Sans"/>
              <a:cs typeface="Open Sans"/>
              <a:sym typeface="Open Sans"/>
            </a:endParaRPr>
          </a:p>
        </p:txBody>
      </p:sp>
      <p:sp>
        <p:nvSpPr>
          <p:cNvPr id="2" name="TextBox 1">
            <a:extLst>
              <a:ext uri="{FF2B5EF4-FFF2-40B4-BE49-F238E27FC236}">
                <a16:creationId xmlns:a16="http://schemas.microsoft.com/office/drawing/2014/main" id="{977C70F4-4F33-D0A4-241F-A9CE30B7607E}"/>
              </a:ext>
            </a:extLst>
          </p:cNvPr>
          <p:cNvSpPr txBox="1"/>
          <p:nvPr/>
        </p:nvSpPr>
        <p:spPr>
          <a:xfrm>
            <a:off x="1494503" y="4634257"/>
            <a:ext cx="9202994" cy="1799015"/>
          </a:xfrm>
          <a:prstGeom prst="rect">
            <a:avLst/>
          </a:prstGeom>
          <a:ln>
            <a:solidFill>
              <a:srgbClr val="000000"/>
            </a:solidFill>
          </a:ln>
        </p:spPr>
        <p:txBody>
          <a:bodyPr vert="horz" wrap="square" lIns="91440" tIns="45720" rIns="91440" bIns="45720" rtlCol="0" anchor="ctr">
            <a:noAutofit/>
          </a:bodyPr>
          <a:lstStyle/>
          <a:p>
            <a:pPr algn="l">
              <a:spcAft>
                <a:spcPts val="600"/>
              </a:spcAft>
              <a:buSzPct val="25000"/>
            </a:pPr>
            <a:r>
              <a:rPr lang="en-US" sz="2000">
                <a:solidFill>
                  <a:srgbClr val="000000"/>
                </a:solidFill>
                <a:ea typeface="Open Sans Regular" charset="0"/>
                <a:cs typeface="Open Sans Regular" charset="0"/>
                <a:sym typeface="Lato"/>
              </a:rPr>
              <a:t>Old all hand slides above.  The update to it: </a:t>
            </a:r>
          </a:p>
          <a:p>
            <a:pPr algn="l">
              <a:spcAft>
                <a:spcPts val="600"/>
              </a:spcAft>
              <a:buSzPct val="25000"/>
            </a:pPr>
            <a:r>
              <a:rPr lang="en-US" sz="2000">
                <a:solidFill>
                  <a:srgbClr val="000000"/>
                </a:solidFill>
                <a:ea typeface="Open Sans Regular" charset="0"/>
                <a:cs typeface="Open Sans Regular" charset="0"/>
                <a:sym typeface="Lato"/>
              </a:rPr>
              <a:t>Fantastic work.</a:t>
            </a:r>
            <a:endParaRPr lang="en-US" sz="2000" dirty="0">
              <a:solidFill>
                <a:srgbClr val="000000"/>
              </a:solidFill>
              <a:ea typeface="Open Sans Regular" charset="0"/>
              <a:cs typeface="Open Sans Regular" charset="0"/>
              <a:sym typeface="Lato"/>
            </a:endParaRPr>
          </a:p>
        </p:txBody>
      </p:sp>
    </p:spTree>
    <p:extLst>
      <p:ext uri="{BB962C8B-B14F-4D97-AF65-F5344CB8AC3E}">
        <p14:creationId xmlns:p14="http://schemas.microsoft.com/office/powerpoint/2010/main" val="92545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3"/>
          <p:cNvSpPr txBox="1"/>
          <p:nvPr/>
        </p:nvSpPr>
        <p:spPr>
          <a:xfrm>
            <a:off x="9400171" y="6403248"/>
            <a:ext cx="2632989" cy="324632"/>
          </a:xfrm>
          <a:prstGeom prst="rect">
            <a:avLst/>
          </a:prstGeom>
          <a:noFill/>
          <a:ln>
            <a:noFill/>
          </a:ln>
        </p:spPr>
        <p:txBody>
          <a:bodyPr spcFirstLastPara="1" wrap="square" lIns="87937" tIns="43947" rIns="87937" bIns="43947" anchor="b" anchorCtr="0">
            <a:normAutofit/>
          </a:bodyPr>
          <a:lstStyle/>
          <a:p>
            <a:pPr marL="0" marR="0" lvl="0" indent="0" algn="l" defTabSz="824674" rtl="0" eaLnBrk="1" fontAlgn="auto" latinLnBrk="0" hangingPunct="1">
              <a:lnSpc>
                <a:spcPct val="80000"/>
              </a:lnSpc>
              <a:spcBef>
                <a:spcPts val="0"/>
              </a:spcBef>
              <a:spcAft>
                <a:spcPts val="0"/>
              </a:spcAft>
              <a:buClr>
                <a:srgbClr val="000000"/>
              </a:buClr>
              <a:buSzTx/>
              <a:buFontTx/>
              <a:buNone/>
              <a:tabLst/>
              <a:defRPr/>
            </a:pPr>
            <a:r>
              <a:rPr kumimoji="0" lang="en-US" sz="1179" b="0" i="0" u="none" strike="noStrike" kern="0" cap="none" spc="0" normalizeH="0" baseline="0" noProof="0">
                <a:ln>
                  <a:noFill/>
                </a:ln>
                <a:solidFill>
                  <a:srgbClr val="7F7F7F"/>
                </a:solidFill>
                <a:effectLst/>
                <a:uLnTx/>
                <a:uFillTx/>
                <a:latin typeface="Open Sans"/>
                <a:ea typeface="Open Sans"/>
                <a:cs typeface="Open Sans"/>
                <a:sym typeface="Open Sans"/>
              </a:rPr>
              <a:t>NetFoundry Inc. © Copyright 2021 </a:t>
            </a:r>
            <a:endParaRPr kumimoji="0" sz="1179" b="0" i="0" u="none" strike="noStrike" kern="0" cap="none" spc="0" normalizeH="0" baseline="0" noProof="0">
              <a:ln>
                <a:noFill/>
              </a:ln>
              <a:solidFill>
                <a:srgbClr val="7F7F7F"/>
              </a:solidFill>
              <a:effectLst/>
              <a:uLnTx/>
              <a:uFillTx/>
              <a:latin typeface="Open Sans"/>
              <a:ea typeface="Open Sans"/>
              <a:cs typeface="Open Sans"/>
              <a:sym typeface="Open Sans"/>
            </a:endParaRPr>
          </a:p>
        </p:txBody>
      </p:sp>
      <p:sp>
        <p:nvSpPr>
          <p:cNvPr id="8" name="Google Shape;87;p6">
            <a:extLst>
              <a:ext uri="{FF2B5EF4-FFF2-40B4-BE49-F238E27FC236}">
                <a16:creationId xmlns:a16="http://schemas.microsoft.com/office/drawing/2014/main" id="{013DEA2F-ABAB-4048-B053-B5B153C9816F}"/>
              </a:ext>
            </a:extLst>
          </p:cNvPr>
          <p:cNvSpPr txBox="1"/>
          <p:nvPr/>
        </p:nvSpPr>
        <p:spPr>
          <a:xfrm>
            <a:off x="1325580" y="1051117"/>
            <a:ext cx="10187994" cy="3511051"/>
          </a:xfrm>
          <a:prstGeom prst="rect">
            <a:avLst/>
          </a:prstGeom>
          <a:noFill/>
          <a:ln>
            <a:noFill/>
          </a:ln>
        </p:spPr>
        <p:txBody>
          <a:bodyPr spcFirstLastPara="1" wrap="square" lIns="89674" tIns="44825" rIns="89674" bIns="44825" anchor="t" anchorCtr="0">
            <a:noAutofit/>
          </a:bodyPr>
          <a:lstStyle/>
          <a:p>
            <a:pPr marL="0" marR="0" lvl="0" indent="0" algn="l" defTabSz="896871"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Land and expand</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a:t>
            </a:r>
            <a:r>
              <a:rPr kumimoji="0" lang="en-US" sz="1600" b="0" i="0" u="none" strike="noStrike" kern="1200" cap="none" spc="0" normalizeH="0" baseline="0" noProof="0">
                <a:ln>
                  <a:noFill/>
                </a:ln>
                <a:solidFill>
                  <a:srgbClr val="008601"/>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Grow existing customers by $1M ARR</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a:t>
            </a:r>
            <a:r>
              <a:rPr kumimoji="0" lang="en-US" sz="16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Includes existing Teams and Growth accounts.</a:t>
            </a: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PLG pipeline conversion. </a:t>
            </a:r>
            <a:r>
              <a:rPr kumimoji="0" lang="en-US" sz="16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$1.5M ARR from user-started product use (OpenZiti and CloudZiti Teams).</a:t>
            </a:r>
          </a:p>
          <a:p>
            <a:pPr marL="0" marR="0" lvl="0" indent="0" algn="l" defTabSz="896871"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Existing CloudZiti funnel conversion</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a:t>
            </a:r>
            <a:r>
              <a:rPr kumimoji="0" lang="en-US" sz="1600" b="1"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$1.5M ARR from funnel ($3M).</a:t>
            </a: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New CloudZiti funnel creation and conversion</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a:t>
            </a:r>
            <a:r>
              <a:rPr kumimoji="0" lang="en-US" sz="16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$1.5M ARR with at least 50% from topx outbound.</a:t>
            </a: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Lighthouse customer wins from customers already using Ziti</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Yahoo, IBM, Digibee, </a:t>
            </a:r>
            <a:r>
              <a:rPr kumimoji="0" lang="en-US" sz="1600" b="0" i="0" u="none" strike="noStrike" kern="1200" cap="none" spc="0" normalizeH="0" baseline="0" noProof="0">
                <a:ln>
                  <a:noFill/>
                </a:ln>
                <a:solidFill>
                  <a:srgbClr val="008601"/>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Lockheed</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Critical infrastructure (Duke, PNNL, </a:t>
            </a:r>
            <a:r>
              <a:rPr kumimoji="0" lang="en-US" sz="1600" b="1"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SEL</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GDIT, National Grid, Claroty), Lockheed, US Air Force, </a:t>
            </a:r>
            <a:r>
              <a:rPr kumimoji="0" lang="en-US" sz="1600" b="0" i="0" u="none" strike="noStrike" kern="1200" cap="none" spc="0" normalizeH="0" baseline="0" noProof="0">
                <a:ln>
                  <a:noFill/>
                </a:ln>
                <a:solidFill>
                  <a:srgbClr val="008601"/>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Oracle Cloud</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Deloitte, Deutsche Telecom, </a:t>
            </a:r>
            <a:r>
              <a:rPr kumimoji="0" lang="en-US" sz="1600" b="1"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EdgeX</a:t>
            </a: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rPr>
              <a:t>, Caja Rural, Dapr, Fannie Mae, Tempest, etc.</a:t>
            </a: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23"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a:p>
            <a:pPr marL="420395" marR="0" lvl="0" indent="-420395" algn="l" defTabSz="8968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23"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Calibri"/>
            </a:endParaRPr>
          </a:p>
        </p:txBody>
      </p:sp>
      <p:sp>
        <p:nvSpPr>
          <p:cNvPr id="4" name="Google Shape;739;p3">
            <a:extLst>
              <a:ext uri="{FF2B5EF4-FFF2-40B4-BE49-F238E27FC236}">
                <a16:creationId xmlns:a16="http://schemas.microsoft.com/office/drawing/2014/main" id="{1EB3CE1A-544D-4F2A-A7D0-6B1EA7446938}"/>
              </a:ext>
            </a:extLst>
          </p:cNvPr>
          <p:cNvSpPr txBox="1"/>
          <p:nvPr/>
        </p:nvSpPr>
        <p:spPr>
          <a:xfrm>
            <a:off x="0" y="283638"/>
            <a:ext cx="12192000" cy="545562"/>
          </a:xfrm>
          <a:prstGeom prst="rect">
            <a:avLst/>
          </a:prstGeom>
          <a:noFill/>
          <a:ln>
            <a:noFill/>
          </a:ln>
        </p:spPr>
        <p:txBody>
          <a:bodyPr spcFirstLastPara="1" wrap="square" lIns="82459" tIns="41218" rIns="82459" bIns="41218" anchor="b" anchorCtr="0">
            <a:noAutofit/>
          </a:bodyPr>
          <a:lstStyle/>
          <a:p>
            <a:pPr marL="0" marR="0" lvl="0" indent="0" algn="ctr" defTabSz="824674" rtl="0" eaLnBrk="1" fontAlgn="auto" latinLnBrk="0" hangingPunct="1">
              <a:lnSpc>
                <a:spcPct val="90000"/>
              </a:lnSpc>
              <a:spcBef>
                <a:spcPts val="0"/>
              </a:spcBef>
              <a:spcAft>
                <a:spcPts val="0"/>
              </a:spcAft>
              <a:buClr>
                <a:srgbClr val="000000"/>
              </a:buClr>
              <a:buSzPts val="3200"/>
              <a:buFontTx/>
              <a:buNone/>
              <a:tabLst/>
              <a:defRPr/>
            </a:pPr>
            <a:r>
              <a:rPr kumimoji="0" lang="en-US" sz="2942" b="0" i="0" u="none" strike="noStrike" kern="0" cap="none" spc="0" normalizeH="0" baseline="0" noProof="0">
                <a:ln>
                  <a:noFill/>
                </a:ln>
                <a:solidFill>
                  <a:srgbClr val="000000"/>
                </a:solidFill>
                <a:effectLst/>
                <a:uLnTx/>
                <a:uFillTx/>
                <a:latin typeface="Open Sans"/>
                <a:ea typeface="Open Sans"/>
                <a:cs typeface="Open Sans"/>
                <a:sym typeface="Open Sans"/>
              </a:rPr>
              <a:t>Adding $6M of ARR </a:t>
            </a:r>
            <a:r>
              <a:rPr kumimoji="0" lang="en-US" sz="2942" b="0" i="1" u="none" strike="noStrike" kern="0" cap="none" spc="0" normalizeH="0" baseline="0" noProof="0">
                <a:ln>
                  <a:noFill/>
                </a:ln>
                <a:solidFill>
                  <a:srgbClr val="000000"/>
                </a:solidFill>
                <a:effectLst/>
                <a:uLnTx/>
                <a:uFillTx/>
                <a:latin typeface="Open Sans"/>
                <a:ea typeface="Open Sans"/>
                <a:cs typeface="Open Sans"/>
                <a:sym typeface="Open Sans"/>
              </a:rPr>
              <a:t>(start of year plan)</a:t>
            </a:r>
            <a:endParaRPr kumimoji="0" lang="en-US" sz="2942" b="0" i="1" u="none" strike="noStrike" kern="0" cap="none" spc="0" normalizeH="0" baseline="0" noProof="0">
              <a:ln>
                <a:noFill/>
              </a:ln>
              <a:solidFill>
                <a:srgbClr val="00B050"/>
              </a:solidFill>
              <a:effectLst/>
              <a:uLnTx/>
              <a:uFillTx/>
              <a:latin typeface="Open Sans"/>
              <a:ea typeface="Open Sans"/>
              <a:cs typeface="Open Sans"/>
              <a:sym typeface="Open Sans"/>
            </a:endParaRPr>
          </a:p>
        </p:txBody>
      </p:sp>
      <p:sp>
        <p:nvSpPr>
          <p:cNvPr id="2" name="TextBox 1">
            <a:extLst>
              <a:ext uri="{FF2B5EF4-FFF2-40B4-BE49-F238E27FC236}">
                <a16:creationId xmlns:a16="http://schemas.microsoft.com/office/drawing/2014/main" id="{39768EEF-4CD0-BD61-16AF-150C3F258583}"/>
              </a:ext>
            </a:extLst>
          </p:cNvPr>
          <p:cNvSpPr txBox="1"/>
          <p:nvPr/>
        </p:nvSpPr>
        <p:spPr>
          <a:xfrm>
            <a:off x="1494503" y="4634257"/>
            <a:ext cx="9202994" cy="1799015"/>
          </a:xfrm>
          <a:prstGeom prst="rect">
            <a:avLst/>
          </a:prstGeom>
          <a:ln>
            <a:solidFill>
              <a:srgbClr val="000000"/>
            </a:solidFill>
          </a:ln>
        </p:spPr>
        <p:txBody>
          <a:bodyPr vert="horz" wrap="square" lIns="91440" tIns="45720" rIns="91440" bIns="45720" rtlCol="0" anchor="ctr">
            <a:noAutofit/>
          </a:bodyPr>
          <a:lstStyle/>
          <a:p>
            <a:pPr algn="l">
              <a:spcAft>
                <a:spcPts val="600"/>
              </a:spcAft>
              <a:buSzPct val="25000"/>
            </a:pPr>
            <a:r>
              <a:rPr lang="en-US" sz="2000">
                <a:solidFill>
                  <a:srgbClr val="000000"/>
                </a:solidFill>
                <a:ea typeface="Open Sans Regular" charset="0"/>
                <a:cs typeface="Open Sans Regular" charset="0"/>
                <a:sym typeface="Lato"/>
              </a:rPr>
              <a:t>Old all hand slides above.  The update to it: </a:t>
            </a:r>
          </a:p>
          <a:p>
            <a:pPr algn="l">
              <a:spcAft>
                <a:spcPts val="600"/>
              </a:spcAft>
              <a:buSzPct val="25000"/>
            </a:pPr>
            <a:r>
              <a:rPr lang="en-US" sz="2000">
                <a:solidFill>
                  <a:srgbClr val="000000"/>
                </a:solidFill>
                <a:ea typeface="Open Sans Regular" charset="0"/>
                <a:cs typeface="Open Sans Regular" charset="0"/>
                <a:sym typeface="Lato"/>
              </a:rPr>
              <a:t>The green has worked; the red has not worked; the yellow has worked to some degree.</a:t>
            </a:r>
            <a:endParaRPr lang="en-US" sz="2000" dirty="0">
              <a:solidFill>
                <a:srgbClr val="000000"/>
              </a:solidFill>
              <a:ea typeface="Open Sans Regular" charset="0"/>
              <a:cs typeface="Open Sans Regular" charset="0"/>
              <a:sym typeface="Lato"/>
            </a:endParaRPr>
          </a:p>
        </p:txBody>
      </p:sp>
    </p:spTree>
    <p:extLst>
      <p:ext uri="{BB962C8B-B14F-4D97-AF65-F5344CB8AC3E}">
        <p14:creationId xmlns:p14="http://schemas.microsoft.com/office/powerpoint/2010/main" val="198786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IMING" val="|18.7"/>
</p:tagLst>
</file>

<file path=ppt/tags/tag5.xml><?xml version="1.0" encoding="utf-8"?>
<p:tagLst xmlns:a="http://schemas.openxmlformats.org/drawingml/2006/main" xmlns:r="http://schemas.openxmlformats.org/officeDocument/2006/relationships" xmlns:p="http://schemas.openxmlformats.org/presentationml/2006/main">
  <p:tag name="TIMING" val="|18.7"/>
</p:tagLst>
</file>

<file path=ppt/theme/theme1.xml><?xml version="1.0" encoding="utf-8"?>
<a:theme xmlns:a="http://schemas.openxmlformats.org/drawingml/2006/main" name="Office Theme">
  <a:themeElements>
    <a:clrScheme name="Custom GZ">
      <a:dk1>
        <a:srgbClr val="003395"/>
      </a:dk1>
      <a:lt1>
        <a:srgbClr val="FFFFFF"/>
      </a:lt1>
      <a:dk2>
        <a:srgbClr val="003395"/>
      </a:dk2>
      <a:lt2>
        <a:srgbClr val="FFFFFF"/>
      </a:lt2>
      <a:accent1>
        <a:srgbClr val="FFFFFF"/>
      </a:accent1>
      <a:accent2>
        <a:srgbClr val="003395"/>
      </a:accent2>
      <a:accent3>
        <a:srgbClr val="003395"/>
      </a:accent3>
      <a:accent4>
        <a:srgbClr val="003395"/>
      </a:accent4>
      <a:accent5>
        <a:srgbClr val="003395"/>
      </a:accent5>
      <a:accent6>
        <a:srgbClr val="003395"/>
      </a:accent6>
      <a:hlink>
        <a:srgbClr val="003395"/>
      </a:hlink>
      <a:folHlink>
        <a:srgbClr val="003395"/>
      </a:folHlink>
    </a:clrScheme>
    <a:fontScheme name="Net Foundry">
      <a:majorFont>
        <a:latin typeface="Russo One"/>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Open San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buSzPct val="25000"/>
          <a:defRPr sz="1750" dirty="0" smtClean="0">
            <a:solidFill>
              <a:schemeClr val="dk1"/>
            </a:solidFill>
            <a:latin typeface="Open Sans Regular" charset="0"/>
            <a:ea typeface="Open Sans Regular" charset="0"/>
            <a:cs typeface="Open Sans Regular" charset="0"/>
            <a:sym typeface="Lato"/>
          </a:defRPr>
        </a:defPPr>
      </a:lstStyle>
    </a:txDef>
  </a:objectDefaults>
  <a:extraClrSchemeLst/>
  <a:extLst>
    <a:ext uri="{05A4C25C-085E-4340-85A3-A5531E510DB2}">
      <thm15:themeFamily xmlns:thm15="http://schemas.microsoft.com/office/thememl/2012/main" name="NetFoundry 2017.1" id="{35C79FEE-8E5E-DC4D-B2FF-8BB8894179F5}" vid="{4AA3C919-F7DF-7349-8139-C43A72CF259A}"/>
    </a:ext>
  </a:extLst>
</a:theme>
</file>

<file path=ppt/theme/theme2.xml><?xml version="1.0" encoding="utf-8"?>
<a:theme xmlns:a="http://schemas.openxmlformats.org/drawingml/2006/main" name="1_5-50203_Microsoft_Ignite_Template">
  <a:themeElements>
    <a:clrScheme name="Microsoft Ignite">
      <a:dk1>
        <a:srgbClr val="1A1A1A"/>
      </a:dk1>
      <a:lt1>
        <a:srgbClr val="FFFFFF"/>
      </a:lt1>
      <a:dk2>
        <a:srgbClr val="0D0D0D"/>
      </a:dk2>
      <a:lt2>
        <a:srgbClr val="E6E6E6"/>
      </a:lt2>
      <a:accent1>
        <a:srgbClr val="0078D4"/>
      </a:accent1>
      <a:accent2>
        <a:srgbClr val="002050"/>
      </a:accent2>
      <a:accent3>
        <a:srgbClr val="D83B01"/>
      </a:accent3>
      <a:accent4>
        <a:srgbClr val="F37521"/>
      </a:accent4>
      <a:accent5>
        <a:srgbClr val="737373"/>
      </a:accent5>
      <a:accent6>
        <a:srgbClr val="D2D2D2"/>
      </a:accent6>
      <a:hlink>
        <a:srgbClr val="0078D4"/>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1600" dirty="0">
            <a:gradFill>
              <a:gsLst>
                <a:gs pos="40075">
                  <a:srgbClr val="FFFFFF"/>
                </a:gs>
                <a:gs pos="3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K2040_What's_New_In_Azure_Networking_Yousef.potx" id="{555B8201-BA52-4089-94CD-647029FDFF1E}" vid="{8B1EE29B-811B-49D4-83A9-A082ED63DD93}"/>
    </a:ext>
  </a:extLst>
</a:theme>
</file>

<file path=ppt/theme/theme3.xml><?xml version="1.0" encoding="utf-8"?>
<a:theme xmlns:a="http://schemas.openxmlformats.org/drawingml/2006/main" name="Tata_Corp_Template_DEC 2015">
  <a:themeElements>
    <a:clrScheme name="Tata_DEC_2015_NewColors">
      <a:dk1>
        <a:srgbClr val="000000"/>
      </a:dk1>
      <a:lt1>
        <a:sysClr val="window" lastClr="FFFFFF"/>
      </a:lt1>
      <a:dk2>
        <a:srgbClr val="3D86C6"/>
      </a:dk2>
      <a:lt2>
        <a:srgbClr val="FFFFFF"/>
      </a:lt2>
      <a:accent1>
        <a:srgbClr val="3D86C6"/>
      </a:accent1>
      <a:accent2>
        <a:srgbClr val="B0BC25"/>
      </a:accent2>
      <a:accent3>
        <a:srgbClr val="EA7926"/>
      </a:accent3>
      <a:accent4>
        <a:srgbClr val="AF328A"/>
      </a:accent4>
      <a:accent5>
        <a:srgbClr val="717171"/>
      </a:accent5>
      <a:accent6>
        <a:srgbClr val="09BDDD"/>
      </a:accent6>
      <a:hlink>
        <a:srgbClr val="4E84C4"/>
      </a:hlink>
      <a:folHlink>
        <a:srgbClr val="A9A9A9"/>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tIns="91440" bIns="91440" rtlCol="0" anchor="ctr"/>
      <a:lstStyle>
        <a:defPPr algn="ctr">
          <a:defRPr sz="1400" dirty="0">
            <a:solidFill>
              <a:srgbClr val="FFFFFF"/>
            </a:solidFill>
            <a:latin typeface="Arial" panose="020B0604020202020204" pitchFamily="34" charset="0"/>
          </a:defRPr>
        </a:defPPr>
      </a:lstStyle>
      <a:style>
        <a:lnRef idx="1">
          <a:schemeClr val="accent1"/>
        </a:lnRef>
        <a:fillRef idx="3">
          <a:schemeClr val="accent1"/>
        </a:fillRef>
        <a:effectRef idx="2">
          <a:schemeClr val="accent1"/>
        </a:effectRef>
        <a:fontRef idx="minor">
          <a:schemeClr val="lt1"/>
        </a:fontRef>
      </a:style>
    </a:spDef>
    <a:lnDef>
      <a:spPr>
        <a:ln w="19050">
          <a:solidFill>
            <a:schemeClr val="accent5"/>
          </a:solidFill>
          <a:headEnd type="none" w="med" len="med"/>
          <a:tailEnd type="arrow"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smtClean="0">
            <a:solidFill>
              <a:schemeClr val="accent5"/>
            </a:solidFill>
          </a:defRPr>
        </a:defPPr>
      </a:lstStyle>
    </a:txDef>
  </a:objectDefaults>
  <a:extraClrSchemeLst/>
  <a:extLst>
    <a:ext uri="{05A4C25C-085E-4340-85A3-A5531E510DB2}">
      <thm15:themeFamily xmlns:thm15="http://schemas.microsoft.com/office/thememl/2012/main" name="Presentation2" id="{48B6D547-90B7-4FE2-8CEE-EEB48B9D0211}" vid="{0CBCAFB3-3D33-49FE-9A4D-AE55D5AA6989}"/>
    </a:ext>
  </a:extLst>
</a:theme>
</file>

<file path=ppt/theme/theme4.xml><?xml version="1.0" encoding="utf-8"?>
<a:theme xmlns:a="http://schemas.openxmlformats.org/drawingml/2006/main" name="3_Office Theme">
  <a:themeElements>
    <a:clrScheme name="Custom GZ">
      <a:dk1>
        <a:srgbClr val="003395"/>
      </a:dk1>
      <a:lt1>
        <a:srgbClr val="FFFFFF"/>
      </a:lt1>
      <a:dk2>
        <a:srgbClr val="003395"/>
      </a:dk2>
      <a:lt2>
        <a:srgbClr val="FFFFFF"/>
      </a:lt2>
      <a:accent1>
        <a:srgbClr val="FFFFFF"/>
      </a:accent1>
      <a:accent2>
        <a:srgbClr val="003395"/>
      </a:accent2>
      <a:accent3>
        <a:srgbClr val="003395"/>
      </a:accent3>
      <a:accent4>
        <a:srgbClr val="003395"/>
      </a:accent4>
      <a:accent5>
        <a:srgbClr val="003395"/>
      </a:accent5>
      <a:accent6>
        <a:srgbClr val="003395"/>
      </a:accent6>
      <a:hlink>
        <a:srgbClr val="003395"/>
      </a:hlink>
      <a:folHlink>
        <a:srgbClr val="0033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Custom GZ">
      <a:dk1>
        <a:srgbClr val="003395"/>
      </a:dk1>
      <a:lt1>
        <a:srgbClr val="FFFFFF"/>
      </a:lt1>
      <a:dk2>
        <a:srgbClr val="003395"/>
      </a:dk2>
      <a:lt2>
        <a:srgbClr val="FFFFFF"/>
      </a:lt2>
      <a:accent1>
        <a:srgbClr val="FFFFFF"/>
      </a:accent1>
      <a:accent2>
        <a:srgbClr val="003395"/>
      </a:accent2>
      <a:accent3>
        <a:srgbClr val="003395"/>
      </a:accent3>
      <a:accent4>
        <a:srgbClr val="003395"/>
      </a:accent4>
      <a:accent5>
        <a:srgbClr val="003395"/>
      </a:accent5>
      <a:accent6>
        <a:srgbClr val="003395"/>
      </a:accent6>
      <a:hlink>
        <a:srgbClr val="003395"/>
      </a:hlink>
      <a:folHlink>
        <a:srgbClr val="003395"/>
      </a:folHlink>
    </a:clrScheme>
    <a:fontScheme name="Net Foundry">
      <a:majorFont>
        <a:latin typeface="Russo One"/>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Open San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buSzPct val="25000"/>
          <a:defRPr sz="1750" dirty="0" smtClean="0">
            <a:solidFill>
              <a:schemeClr val="dk1"/>
            </a:solidFill>
            <a:latin typeface="Open Sans Regular" charset="0"/>
            <a:ea typeface="Open Sans Regular" charset="0"/>
            <a:cs typeface="Open Sans Regular" charset="0"/>
            <a:sym typeface="Lato"/>
          </a:defRPr>
        </a:defPPr>
      </a:lstStyle>
    </a:txDef>
  </a:objectDefaults>
  <a:extraClrSchemeLst/>
  <a:extLst>
    <a:ext uri="{05A4C25C-085E-4340-85A3-A5531E510DB2}">
      <thm15:themeFamily xmlns:thm15="http://schemas.microsoft.com/office/thememl/2012/main" name="NetFoundry 2017.1" id="{35C79FEE-8E5E-DC4D-B2FF-8BB8894179F5}" vid="{4AA3C919-F7DF-7349-8139-C43A72CF259A}"/>
    </a:ext>
  </a:extLst>
</a:theme>
</file>

<file path=ppt/theme/theme6.xml><?xml version="1.0" encoding="utf-8"?>
<a:theme xmlns:a="http://schemas.openxmlformats.org/drawingml/2006/main" name="7_Office Theme">
  <a:themeElements>
    <a:clrScheme name="Custom GZ">
      <a:dk1>
        <a:srgbClr val="003395"/>
      </a:dk1>
      <a:lt1>
        <a:srgbClr val="FFFFFF"/>
      </a:lt1>
      <a:dk2>
        <a:srgbClr val="003395"/>
      </a:dk2>
      <a:lt2>
        <a:srgbClr val="FFFFFF"/>
      </a:lt2>
      <a:accent1>
        <a:srgbClr val="FFFFFF"/>
      </a:accent1>
      <a:accent2>
        <a:srgbClr val="003395"/>
      </a:accent2>
      <a:accent3>
        <a:srgbClr val="003395"/>
      </a:accent3>
      <a:accent4>
        <a:srgbClr val="003395"/>
      </a:accent4>
      <a:accent5>
        <a:srgbClr val="003395"/>
      </a:accent5>
      <a:accent6>
        <a:srgbClr val="003395"/>
      </a:accent6>
      <a:hlink>
        <a:srgbClr val="003395"/>
      </a:hlink>
      <a:folHlink>
        <a:srgbClr val="003395"/>
      </a:folHlink>
    </a:clrScheme>
    <a:fontScheme name="Net Foundry">
      <a:majorFont>
        <a:latin typeface="Russo One"/>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Open San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buSzPct val="25000"/>
          <a:defRPr sz="1750" dirty="0" smtClean="0">
            <a:solidFill>
              <a:schemeClr val="dk1"/>
            </a:solidFill>
            <a:latin typeface="Open Sans Regular" charset="0"/>
            <a:ea typeface="Open Sans Regular" charset="0"/>
            <a:cs typeface="Open Sans Regular" charset="0"/>
            <a:sym typeface="Lato"/>
          </a:defRPr>
        </a:defPPr>
      </a:lstStyle>
    </a:txDef>
  </a:objectDefaults>
  <a:extraClrSchemeLst/>
  <a:extLst>
    <a:ext uri="{05A4C25C-085E-4340-85A3-A5531E510DB2}">
      <thm15:themeFamily xmlns:thm15="http://schemas.microsoft.com/office/thememl/2012/main" name="NetFoundry 2017.1" id="{35C79FEE-8E5E-DC4D-B2FF-8BB8894179F5}" vid="{4AA3C919-F7DF-7349-8139-C43A72CF259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43210</TotalTime>
  <Words>958</Words>
  <Application>Microsoft Office PowerPoint</Application>
  <PresentationFormat>Widescreen</PresentationFormat>
  <Paragraphs>104</Paragraphs>
  <Slides>13</Slides>
  <Notes>11</Notes>
  <HiddenSlides>0</HiddenSlides>
  <MMClips>0</MMClips>
  <ScaleCrop>false</ScaleCrop>
  <HeadingPairs>
    <vt:vector size="8" baseType="variant">
      <vt:variant>
        <vt:lpstr>Fonts Used</vt:lpstr>
      </vt:variant>
      <vt:variant>
        <vt:i4>11</vt:i4>
      </vt:variant>
      <vt:variant>
        <vt:lpstr>Theme</vt:lpstr>
      </vt:variant>
      <vt:variant>
        <vt:i4>6</vt:i4>
      </vt:variant>
      <vt:variant>
        <vt:lpstr>Embedded OLE Servers</vt:lpstr>
      </vt:variant>
      <vt:variant>
        <vt:i4>1</vt:i4>
      </vt:variant>
      <vt:variant>
        <vt:lpstr>Slide Titles</vt:lpstr>
      </vt:variant>
      <vt:variant>
        <vt:i4>13</vt:i4>
      </vt:variant>
    </vt:vector>
  </HeadingPairs>
  <TitlesOfParts>
    <vt:vector size="31" baseType="lpstr">
      <vt:lpstr>Arial</vt:lpstr>
      <vt:lpstr>Calibri</vt:lpstr>
      <vt:lpstr>Consolas</vt:lpstr>
      <vt:lpstr>Open Sans</vt:lpstr>
      <vt:lpstr>Open Sans Regular</vt:lpstr>
      <vt:lpstr>Russo One</vt:lpstr>
      <vt:lpstr>Segoe UI</vt:lpstr>
      <vt:lpstr>Segoe UI Semibold</vt:lpstr>
      <vt:lpstr>Segoe UI Semilight</vt:lpstr>
      <vt:lpstr>Trebuchet MS</vt:lpstr>
      <vt:lpstr>Wingdings</vt:lpstr>
      <vt:lpstr>Office Theme</vt:lpstr>
      <vt:lpstr>1_5-50203_Microsoft_Ignite_Template</vt:lpstr>
      <vt:lpstr>Tata_Corp_Template_DEC 2015</vt:lpstr>
      <vt:lpstr>3_Office Theme</vt:lpstr>
      <vt:lpstr>5_Office Theme</vt:lpstr>
      <vt:lpstr>7_Office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NetFoundry Investor Overview</dc:title>
  <dc:creator>Galeal Zino</dc:creator>
  <cp:lastModifiedBy>Benjamin Zino</cp:lastModifiedBy>
  <cp:revision>183</cp:revision>
  <dcterms:created xsi:type="dcterms:W3CDTF">2020-10-20T22:14:06Z</dcterms:created>
  <dcterms:modified xsi:type="dcterms:W3CDTF">2023-10-26T15:16:14Z</dcterms:modified>
</cp:coreProperties>
</file>